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3" r:id="rId2"/>
  </p:sldMasterIdLst>
  <p:notesMasterIdLst>
    <p:notesMasterId r:id="rId61"/>
  </p:notesMasterIdLst>
  <p:handoutMasterIdLst>
    <p:handoutMasterId r:id="rId62"/>
  </p:handoutMasterIdLst>
  <p:sldIdLst>
    <p:sldId id="979" r:id="rId3"/>
    <p:sldId id="1109" r:id="rId4"/>
    <p:sldId id="1110" r:id="rId5"/>
    <p:sldId id="1111" r:id="rId6"/>
    <p:sldId id="1178" r:id="rId7"/>
    <p:sldId id="1179" r:id="rId8"/>
    <p:sldId id="1112" r:id="rId9"/>
    <p:sldId id="1113" r:id="rId10"/>
    <p:sldId id="1114" r:id="rId11"/>
    <p:sldId id="1116" r:id="rId12"/>
    <p:sldId id="1159" r:id="rId13"/>
    <p:sldId id="1160" r:id="rId14"/>
    <p:sldId id="1161" r:id="rId15"/>
    <p:sldId id="1162" r:id="rId16"/>
    <p:sldId id="1163" r:id="rId17"/>
    <p:sldId id="1189" r:id="rId18"/>
    <p:sldId id="1187" r:id="rId19"/>
    <p:sldId id="1117" r:id="rId20"/>
    <p:sldId id="1180" r:id="rId21"/>
    <p:sldId id="1181" r:id="rId22"/>
    <p:sldId id="1188" r:id="rId23"/>
    <p:sldId id="1190" r:id="rId24"/>
    <p:sldId id="1120" r:id="rId25"/>
    <p:sldId id="1121" r:id="rId26"/>
    <p:sldId id="1122" r:id="rId27"/>
    <p:sldId id="1123" r:id="rId28"/>
    <p:sldId id="1124" r:id="rId29"/>
    <p:sldId id="1125" r:id="rId30"/>
    <p:sldId id="1119" r:id="rId31"/>
    <p:sldId id="1126" r:id="rId32"/>
    <p:sldId id="1127" r:id="rId33"/>
    <p:sldId id="1128" r:id="rId34"/>
    <p:sldId id="1156" r:id="rId35"/>
    <p:sldId id="1158" r:id="rId36"/>
    <p:sldId id="1183" r:id="rId37"/>
    <p:sldId id="1184" r:id="rId38"/>
    <p:sldId id="1185" r:id="rId39"/>
    <p:sldId id="1186" r:id="rId40"/>
    <p:sldId id="1130" r:id="rId41"/>
    <p:sldId id="1131" r:id="rId42"/>
    <p:sldId id="1132" r:id="rId43"/>
    <p:sldId id="1133" r:id="rId44"/>
    <p:sldId id="1134" r:id="rId45"/>
    <p:sldId id="1167" r:id="rId46"/>
    <p:sldId id="1191" r:id="rId47"/>
    <p:sldId id="1168" r:id="rId48"/>
    <p:sldId id="1169" r:id="rId49"/>
    <p:sldId id="1170" r:id="rId50"/>
    <p:sldId id="1171" r:id="rId51"/>
    <p:sldId id="1172" r:id="rId52"/>
    <p:sldId id="1173" r:id="rId53"/>
    <p:sldId id="1174" r:id="rId54"/>
    <p:sldId id="1175" r:id="rId55"/>
    <p:sldId id="1176" r:id="rId56"/>
    <p:sldId id="1192" r:id="rId57"/>
    <p:sldId id="1177" r:id="rId58"/>
    <p:sldId id="1143" r:id="rId59"/>
    <p:sldId id="1193" r:id="rId60"/>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17D5E9"/>
    <a:srgbClr val="00FFCC"/>
    <a:srgbClr val="FFFFFF"/>
    <a:srgbClr val="00CCFF"/>
    <a:srgbClr val="800000"/>
    <a:srgbClr val="FF0000"/>
    <a:srgbClr val="003399"/>
    <a:srgbClr val="80808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autoAdjust="0"/>
    <p:restoredTop sz="94675" autoAdjust="0"/>
  </p:normalViewPr>
  <p:slideViewPr>
    <p:cSldViewPr snapToGrid="0">
      <p:cViewPr>
        <p:scale>
          <a:sx n="49" d="100"/>
          <a:sy n="49" d="100"/>
        </p:scale>
        <p:origin x="-1618" y="-1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9" d="100"/>
        <a:sy n="59" d="100"/>
      </p:scale>
      <p:origin x="0" y="0"/>
    </p:cViewPr>
  </p:sorterViewPr>
  <p:notesViewPr>
    <p:cSldViewPr snapToGrid="0">
      <p:cViewPr>
        <p:scale>
          <a:sx n="70" d="100"/>
          <a:sy n="70" d="100"/>
        </p:scale>
        <p:origin x="-2442" y="468"/>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marc\Documents\1_31_2012_backup\psychrometric%20chart%20grid%20template--sav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marc\Documents\1_31_2012_backup\psychrometric%20chart%20grid%20template--save.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wfhq_nsearle\Desktop\New%20Training%20Presentation\other%20stuff\TimeLine_BarGraph.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95719765815E-2"/>
          <c:y val="3.0156475827320978E-2"/>
          <c:w val="0.85413196547546932"/>
          <c:h val="0.82041834538169511"/>
        </c:manualLayout>
      </c:layou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78383936"/>
        <c:axId val="78384512"/>
      </c:scatterChar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78383936"/>
        <c:axId val="78384512"/>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dLbls>
          <c:showLegendKey val="0"/>
          <c:showVal val="0"/>
          <c:showCatName val="0"/>
          <c:showSerName val="0"/>
          <c:showPercent val="0"/>
          <c:showBubbleSize val="0"/>
        </c:dLbls>
        <c:axId val="78387968"/>
        <c:axId val="78387392"/>
      </c:scatterChart>
      <c:valAx>
        <c:axId val="78383936"/>
        <c:scaling>
          <c:orientation val="minMax"/>
          <c:max val="12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78384512"/>
        <c:crosses val="autoZero"/>
        <c:crossBetween val="midCat"/>
        <c:majorUnit val="20"/>
      </c:valAx>
      <c:valAx>
        <c:axId val="78384512"/>
        <c:scaling>
          <c:orientation val="minMax"/>
          <c:max val="160"/>
          <c:min val="0"/>
        </c:scaling>
        <c:delete val="1"/>
        <c:axPos val="l"/>
        <c:numFmt formatCode="General" sourceLinked="1"/>
        <c:majorTickMark val="out"/>
        <c:minorTickMark val="none"/>
        <c:tickLblPos val="none"/>
        <c:crossAx val="78383936"/>
        <c:crosses val="autoZero"/>
        <c:crossBetween val="midCat"/>
        <c:majorUnit val="40"/>
      </c:valAx>
      <c:valAx>
        <c:axId val="78387392"/>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78387968"/>
        <c:crosses val="max"/>
        <c:crossBetween val="midCat"/>
        <c:majorUnit val="40"/>
      </c:valAx>
      <c:valAx>
        <c:axId val="78387968"/>
        <c:scaling>
          <c:orientation val="minMax"/>
        </c:scaling>
        <c:delete val="1"/>
        <c:axPos val="b"/>
        <c:numFmt formatCode="General" sourceLinked="1"/>
        <c:majorTickMark val="out"/>
        <c:minorTickMark val="none"/>
        <c:tickLblPos val="none"/>
        <c:crossAx val="78387392"/>
        <c:crosses val="autoZero"/>
        <c:crossBetween val="midCat"/>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38544255727267E-2"/>
          <c:y val="2.3236061859418965E-2"/>
          <c:w val="0.85413196547546932"/>
          <c:h val="0.82041834538169534"/>
        </c:manualLayout>
      </c:layou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0"/>
          <c:order val="15"/>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ser>
          <c:idx val="20"/>
          <c:order val="20"/>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dLbls>
          <c:showLegendKey val="0"/>
          <c:showVal val="0"/>
          <c:showCatName val="0"/>
          <c:showSerName val="0"/>
          <c:showPercent val="0"/>
          <c:showBubbleSize val="0"/>
        </c:dLbls>
        <c:axId val="49703168"/>
        <c:axId val="49700864"/>
      </c:scatterChar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49703168"/>
        <c:axId val="49700864"/>
      </c:scatterChart>
      <c:scatterChart>
        <c:scatterStyle val="smoothMarker"/>
        <c:varyColors val="0"/>
        <c:ser>
          <c:idx val="1"/>
          <c:order val="16"/>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ser>
          <c:idx val="2"/>
          <c:order val="17"/>
          <c:tx>
            <c:v>wet</c:v>
          </c:tx>
          <c:spPr>
            <a:ln>
              <a:noFill/>
            </a:ln>
          </c:spPr>
          <c:marker>
            <c:symbol val="diamond"/>
            <c:size val="5"/>
            <c:spPr>
              <a:solidFill>
                <a:srgbClr val="C00000"/>
              </a:solidFill>
              <a:ln>
                <a:solidFill>
                  <a:srgbClr val="C00000"/>
                </a:solidFill>
              </a:ln>
            </c:spPr>
          </c:marker>
          <c:xVal>
            <c:numRef>
              <c:f>'FtLaud FL'!$A$2:$A$7281</c:f>
              <c:numCache>
                <c:formatCode>General</c:formatCode>
                <c:ptCount val="7280"/>
                <c:pt idx="0">
                  <c:v>91.4</c:v>
                </c:pt>
                <c:pt idx="1">
                  <c:v>91.4</c:v>
                </c:pt>
                <c:pt idx="2">
                  <c:v>91.4</c:v>
                </c:pt>
                <c:pt idx="3">
                  <c:v>91.4</c:v>
                </c:pt>
                <c:pt idx="4">
                  <c:v>91.4</c:v>
                </c:pt>
                <c:pt idx="5">
                  <c:v>91.4</c:v>
                </c:pt>
                <c:pt idx="6">
                  <c:v>91.4</c:v>
                </c:pt>
                <c:pt idx="7">
                  <c:v>91.4</c:v>
                </c:pt>
                <c:pt idx="8">
                  <c:v>89.6</c:v>
                </c:pt>
                <c:pt idx="9">
                  <c:v>89.6</c:v>
                </c:pt>
                <c:pt idx="10">
                  <c:v>89.6</c:v>
                </c:pt>
                <c:pt idx="11">
                  <c:v>89.6</c:v>
                </c:pt>
                <c:pt idx="12">
                  <c:v>89.6</c:v>
                </c:pt>
                <c:pt idx="13">
                  <c:v>89.2</c:v>
                </c:pt>
                <c:pt idx="14">
                  <c:v>93.2</c:v>
                </c:pt>
                <c:pt idx="15">
                  <c:v>93.2</c:v>
                </c:pt>
                <c:pt idx="16">
                  <c:v>87.8</c:v>
                </c:pt>
                <c:pt idx="17">
                  <c:v>87.8</c:v>
                </c:pt>
                <c:pt idx="18">
                  <c:v>87.8</c:v>
                </c:pt>
                <c:pt idx="19">
                  <c:v>87.8</c:v>
                </c:pt>
                <c:pt idx="20">
                  <c:v>82.4</c:v>
                </c:pt>
                <c:pt idx="21">
                  <c:v>90.3</c:v>
                </c:pt>
                <c:pt idx="22">
                  <c:v>87.8</c:v>
                </c:pt>
                <c:pt idx="23">
                  <c:v>91.4</c:v>
                </c:pt>
                <c:pt idx="24">
                  <c:v>91.4</c:v>
                </c:pt>
                <c:pt idx="25">
                  <c:v>91.4</c:v>
                </c:pt>
                <c:pt idx="26">
                  <c:v>91.4</c:v>
                </c:pt>
                <c:pt idx="27">
                  <c:v>91.4</c:v>
                </c:pt>
                <c:pt idx="28">
                  <c:v>91.4</c:v>
                </c:pt>
                <c:pt idx="29">
                  <c:v>87.3</c:v>
                </c:pt>
                <c:pt idx="30">
                  <c:v>91.4</c:v>
                </c:pt>
                <c:pt idx="31">
                  <c:v>91.4</c:v>
                </c:pt>
                <c:pt idx="32">
                  <c:v>91.4</c:v>
                </c:pt>
                <c:pt idx="33">
                  <c:v>86</c:v>
                </c:pt>
                <c:pt idx="34">
                  <c:v>86</c:v>
                </c:pt>
                <c:pt idx="35">
                  <c:v>86</c:v>
                </c:pt>
                <c:pt idx="36">
                  <c:v>86</c:v>
                </c:pt>
                <c:pt idx="37">
                  <c:v>86</c:v>
                </c:pt>
                <c:pt idx="38">
                  <c:v>91.6</c:v>
                </c:pt>
                <c:pt idx="39">
                  <c:v>89.6</c:v>
                </c:pt>
                <c:pt idx="40">
                  <c:v>89.6</c:v>
                </c:pt>
                <c:pt idx="41">
                  <c:v>89.6</c:v>
                </c:pt>
                <c:pt idx="42">
                  <c:v>89.6</c:v>
                </c:pt>
                <c:pt idx="43">
                  <c:v>89.6</c:v>
                </c:pt>
                <c:pt idx="44">
                  <c:v>89.6</c:v>
                </c:pt>
                <c:pt idx="45">
                  <c:v>89.6</c:v>
                </c:pt>
                <c:pt idx="46">
                  <c:v>89.6</c:v>
                </c:pt>
                <c:pt idx="47">
                  <c:v>89.6</c:v>
                </c:pt>
                <c:pt idx="48">
                  <c:v>89.6</c:v>
                </c:pt>
                <c:pt idx="49">
                  <c:v>89.6</c:v>
                </c:pt>
                <c:pt idx="50">
                  <c:v>89.6</c:v>
                </c:pt>
                <c:pt idx="51">
                  <c:v>84.2</c:v>
                </c:pt>
                <c:pt idx="52">
                  <c:v>84.2</c:v>
                </c:pt>
                <c:pt idx="53">
                  <c:v>84.2</c:v>
                </c:pt>
                <c:pt idx="54">
                  <c:v>84.2</c:v>
                </c:pt>
                <c:pt idx="55">
                  <c:v>84.2</c:v>
                </c:pt>
                <c:pt idx="56">
                  <c:v>84.2</c:v>
                </c:pt>
                <c:pt idx="57">
                  <c:v>84.2</c:v>
                </c:pt>
                <c:pt idx="58">
                  <c:v>84.2</c:v>
                </c:pt>
                <c:pt idx="59">
                  <c:v>88</c:v>
                </c:pt>
                <c:pt idx="60">
                  <c:v>90</c:v>
                </c:pt>
                <c:pt idx="61">
                  <c:v>89.6</c:v>
                </c:pt>
                <c:pt idx="62">
                  <c:v>89.2</c:v>
                </c:pt>
                <c:pt idx="63">
                  <c:v>89.6</c:v>
                </c:pt>
                <c:pt idx="64">
                  <c:v>82.4</c:v>
                </c:pt>
                <c:pt idx="65">
                  <c:v>82.4</c:v>
                </c:pt>
                <c:pt idx="66">
                  <c:v>82.4</c:v>
                </c:pt>
                <c:pt idx="67">
                  <c:v>82.4</c:v>
                </c:pt>
                <c:pt idx="68">
                  <c:v>82.4</c:v>
                </c:pt>
                <c:pt idx="69">
                  <c:v>82.4</c:v>
                </c:pt>
                <c:pt idx="70">
                  <c:v>82.4</c:v>
                </c:pt>
                <c:pt idx="71">
                  <c:v>82.4</c:v>
                </c:pt>
                <c:pt idx="72">
                  <c:v>82.4</c:v>
                </c:pt>
                <c:pt idx="73">
                  <c:v>82.4</c:v>
                </c:pt>
                <c:pt idx="74">
                  <c:v>82.4</c:v>
                </c:pt>
                <c:pt idx="75">
                  <c:v>82.4</c:v>
                </c:pt>
                <c:pt idx="76">
                  <c:v>82.4</c:v>
                </c:pt>
                <c:pt idx="77">
                  <c:v>82.4</c:v>
                </c:pt>
                <c:pt idx="78">
                  <c:v>82.4</c:v>
                </c:pt>
                <c:pt idx="79">
                  <c:v>82.4</c:v>
                </c:pt>
                <c:pt idx="80">
                  <c:v>82.4</c:v>
                </c:pt>
                <c:pt idx="81">
                  <c:v>93.2</c:v>
                </c:pt>
                <c:pt idx="82">
                  <c:v>93.2</c:v>
                </c:pt>
                <c:pt idx="83">
                  <c:v>93.2</c:v>
                </c:pt>
                <c:pt idx="84">
                  <c:v>93.2</c:v>
                </c:pt>
                <c:pt idx="85">
                  <c:v>93.2</c:v>
                </c:pt>
                <c:pt idx="86">
                  <c:v>93.2</c:v>
                </c:pt>
                <c:pt idx="87">
                  <c:v>89.6</c:v>
                </c:pt>
                <c:pt idx="88">
                  <c:v>87.8</c:v>
                </c:pt>
                <c:pt idx="89">
                  <c:v>87.8</c:v>
                </c:pt>
                <c:pt idx="90">
                  <c:v>87.8</c:v>
                </c:pt>
                <c:pt idx="91">
                  <c:v>87.8</c:v>
                </c:pt>
                <c:pt idx="92">
                  <c:v>87.8</c:v>
                </c:pt>
                <c:pt idx="93">
                  <c:v>87.8</c:v>
                </c:pt>
                <c:pt idx="94">
                  <c:v>87.8</c:v>
                </c:pt>
                <c:pt idx="95">
                  <c:v>87.8</c:v>
                </c:pt>
                <c:pt idx="96">
                  <c:v>87.8</c:v>
                </c:pt>
                <c:pt idx="97">
                  <c:v>87.8</c:v>
                </c:pt>
                <c:pt idx="98">
                  <c:v>87.8</c:v>
                </c:pt>
                <c:pt idx="99">
                  <c:v>87.8</c:v>
                </c:pt>
                <c:pt idx="100">
                  <c:v>87.8</c:v>
                </c:pt>
                <c:pt idx="101">
                  <c:v>87.8</c:v>
                </c:pt>
                <c:pt idx="102">
                  <c:v>87.8</c:v>
                </c:pt>
                <c:pt idx="103">
                  <c:v>87.8</c:v>
                </c:pt>
                <c:pt idx="104">
                  <c:v>88.3</c:v>
                </c:pt>
                <c:pt idx="105">
                  <c:v>87.6</c:v>
                </c:pt>
                <c:pt idx="106">
                  <c:v>86</c:v>
                </c:pt>
                <c:pt idx="107">
                  <c:v>86</c:v>
                </c:pt>
                <c:pt idx="108">
                  <c:v>86</c:v>
                </c:pt>
                <c:pt idx="109">
                  <c:v>86</c:v>
                </c:pt>
                <c:pt idx="110">
                  <c:v>86</c:v>
                </c:pt>
                <c:pt idx="111">
                  <c:v>86</c:v>
                </c:pt>
                <c:pt idx="112">
                  <c:v>86</c:v>
                </c:pt>
                <c:pt idx="113">
                  <c:v>84.2</c:v>
                </c:pt>
                <c:pt idx="114">
                  <c:v>86</c:v>
                </c:pt>
                <c:pt idx="115">
                  <c:v>86</c:v>
                </c:pt>
                <c:pt idx="116">
                  <c:v>86</c:v>
                </c:pt>
                <c:pt idx="117">
                  <c:v>83.3</c:v>
                </c:pt>
                <c:pt idx="118">
                  <c:v>90</c:v>
                </c:pt>
                <c:pt idx="119">
                  <c:v>80.599999999999994</c:v>
                </c:pt>
                <c:pt idx="120">
                  <c:v>80.599999999999994</c:v>
                </c:pt>
                <c:pt idx="121">
                  <c:v>80.599999999999994</c:v>
                </c:pt>
                <c:pt idx="122">
                  <c:v>80.599999999999994</c:v>
                </c:pt>
                <c:pt idx="123">
                  <c:v>80.599999999999994</c:v>
                </c:pt>
                <c:pt idx="124">
                  <c:v>80.599999999999994</c:v>
                </c:pt>
                <c:pt idx="125">
                  <c:v>80.599999999999994</c:v>
                </c:pt>
                <c:pt idx="126">
                  <c:v>80.599999999999994</c:v>
                </c:pt>
                <c:pt idx="127">
                  <c:v>80.599999999999994</c:v>
                </c:pt>
                <c:pt idx="128">
                  <c:v>90.7</c:v>
                </c:pt>
                <c:pt idx="129">
                  <c:v>91.4</c:v>
                </c:pt>
                <c:pt idx="130">
                  <c:v>91.4</c:v>
                </c:pt>
                <c:pt idx="131">
                  <c:v>91.4</c:v>
                </c:pt>
                <c:pt idx="132">
                  <c:v>91.4</c:v>
                </c:pt>
                <c:pt idx="133">
                  <c:v>91.4</c:v>
                </c:pt>
                <c:pt idx="134">
                  <c:v>91.4</c:v>
                </c:pt>
                <c:pt idx="135">
                  <c:v>91.4</c:v>
                </c:pt>
                <c:pt idx="136">
                  <c:v>91.4</c:v>
                </c:pt>
                <c:pt idx="137">
                  <c:v>91.4</c:v>
                </c:pt>
                <c:pt idx="138">
                  <c:v>91.4</c:v>
                </c:pt>
                <c:pt idx="139">
                  <c:v>89.6</c:v>
                </c:pt>
                <c:pt idx="140">
                  <c:v>89.6</c:v>
                </c:pt>
                <c:pt idx="141">
                  <c:v>89.6</c:v>
                </c:pt>
                <c:pt idx="142">
                  <c:v>89.6</c:v>
                </c:pt>
                <c:pt idx="143">
                  <c:v>89.6</c:v>
                </c:pt>
                <c:pt idx="144">
                  <c:v>89.6</c:v>
                </c:pt>
                <c:pt idx="145">
                  <c:v>89.6</c:v>
                </c:pt>
                <c:pt idx="146">
                  <c:v>89.6</c:v>
                </c:pt>
                <c:pt idx="147">
                  <c:v>89.6</c:v>
                </c:pt>
                <c:pt idx="148">
                  <c:v>89.6</c:v>
                </c:pt>
                <c:pt idx="149">
                  <c:v>89.6</c:v>
                </c:pt>
                <c:pt idx="150">
                  <c:v>89.6</c:v>
                </c:pt>
                <c:pt idx="151">
                  <c:v>89.6</c:v>
                </c:pt>
                <c:pt idx="152">
                  <c:v>89.6</c:v>
                </c:pt>
                <c:pt idx="153">
                  <c:v>89.6</c:v>
                </c:pt>
                <c:pt idx="154">
                  <c:v>89.6</c:v>
                </c:pt>
                <c:pt idx="155">
                  <c:v>89.6</c:v>
                </c:pt>
                <c:pt idx="156">
                  <c:v>89.6</c:v>
                </c:pt>
                <c:pt idx="157">
                  <c:v>89.6</c:v>
                </c:pt>
                <c:pt idx="158">
                  <c:v>89.6</c:v>
                </c:pt>
                <c:pt idx="159">
                  <c:v>89.6</c:v>
                </c:pt>
                <c:pt idx="160">
                  <c:v>89.6</c:v>
                </c:pt>
                <c:pt idx="161">
                  <c:v>89.6</c:v>
                </c:pt>
                <c:pt idx="162">
                  <c:v>89.6</c:v>
                </c:pt>
                <c:pt idx="163">
                  <c:v>89.6</c:v>
                </c:pt>
                <c:pt idx="164">
                  <c:v>89.6</c:v>
                </c:pt>
                <c:pt idx="165">
                  <c:v>89.6</c:v>
                </c:pt>
                <c:pt idx="166">
                  <c:v>89.6</c:v>
                </c:pt>
                <c:pt idx="167">
                  <c:v>89.6</c:v>
                </c:pt>
                <c:pt idx="168">
                  <c:v>89.6</c:v>
                </c:pt>
                <c:pt idx="169">
                  <c:v>89.6</c:v>
                </c:pt>
                <c:pt idx="170">
                  <c:v>89.6</c:v>
                </c:pt>
                <c:pt idx="171">
                  <c:v>89.6</c:v>
                </c:pt>
                <c:pt idx="172">
                  <c:v>89.6</c:v>
                </c:pt>
                <c:pt idx="173">
                  <c:v>89.6</c:v>
                </c:pt>
                <c:pt idx="174">
                  <c:v>89.6</c:v>
                </c:pt>
                <c:pt idx="175">
                  <c:v>89.6</c:v>
                </c:pt>
                <c:pt idx="176">
                  <c:v>89.6</c:v>
                </c:pt>
                <c:pt idx="177">
                  <c:v>89.6</c:v>
                </c:pt>
                <c:pt idx="178">
                  <c:v>89.6</c:v>
                </c:pt>
                <c:pt idx="179">
                  <c:v>80.8</c:v>
                </c:pt>
                <c:pt idx="180">
                  <c:v>78.8</c:v>
                </c:pt>
                <c:pt idx="181">
                  <c:v>78.8</c:v>
                </c:pt>
                <c:pt idx="182">
                  <c:v>78.8</c:v>
                </c:pt>
                <c:pt idx="183">
                  <c:v>78.8</c:v>
                </c:pt>
                <c:pt idx="184">
                  <c:v>91.4</c:v>
                </c:pt>
                <c:pt idx="185">
                  <c:v>84.2</c:v>
                </c:pt>
                <c:pt idx="186">
                  <c:v>84.2</c:v>
                </c:pt>
                <c:pt idx="187">
                  <c:v>84.2</c:v>
                </c:pt>
                <c:pt idx="188">
                  <c:v>84.2</c:v>
                </c:pt>
                <c:pt idx="189">
                  <c:v>84.2</c:v>
                </c:pt>
                <c:pt idx="190">
                  <c:v>84.2</c:v>
                </c:pt>
                <c:pt idx="191">
                  <c:v>84.2</c:v>
                </c:pt>
                <c:pt idx="192">
                  <c:v>84.2</c:v>
                </c:pt>
                <c:pt idx="193">
                  <c:v>84.2</c:v>
                </c:pt>
                <c:pt idx="194">
                  <c:v>84.2</c:v>
                </c:pt>
                <c:pt idx="195">
                  <c:v>84.2</c:v>
                </c:pt>
                <c:pt idx="196">
                  <c:v>84.2</c:v>
                </c:pt>
                <c:pt idx="197">
                  <c:v>84.2</c:v>
                </c:pt>
                <c:pt idx="198">
                  <c:v>84.2</c:v>
                </c:pt>
                <c:pt idx="199">
                  <c:v>84.2</c:v>
                </c:pt>
                <c:pt idx="200">
                  <c:v>84.2</c:v>
                </c:pt>
                <c:pt idx="201">
                  <c:v>84.2</c:v>
                </c:pt>
                <c:pt idx="202">
                  <c:v>84.2</c:v>
                </c:pt>
                <c:pt idx="203">
                  <c:v>84.2</c:v>
                </c:pt>
                <c:pt idx="204">
                  <c:v>84.2</c:v>
                </c:pt>
                <c:pt idx="205">
                  <c:v>84.2</c:v>
                </c:pt>
                <c:pt idx="206">
                  <c:v>84.2</c:v>
                </c:pt>
                <c:pt idx="207">
                  <c:v>84.2</c:v>
                </c:pt>
                <c:pt idx="208">
                  <c:v>84.2</c:v>
                </c:pt>
                <c:pt idx="209">
                  <c:v>84.2</c:v>
                </c:pt>
                <c:pt idx="210">
                  <c:v>84.2</c:v>
                </c:pt>
                <c:pt idx="211">
                  <c:v>84.2</c:v>
                </c:pt>
                <c:pt idx="212">
                  <c:v>84.2</c:v>
                </c:pt>
                <c:pt idx="213">
                  <c:v>84.2</c:v>
                </c:pt>
                <c:pt idx="214">
                  <c:v>84.2</c:v>
                </c:pt>
                <c:pt idx="215">
                  <c:v>84.2</c:v>
                </c:pt>
                <c:pt idx="216">
                  <c:v>84.2</c:v>
                </c:pt>
                <c:pt idx="217">
                  <c:v>84.2</c:v>
                </c:pt>
                <c:pt idx="218">
                  <c:v>84.2</c:v>
                </c:pt>
                <c:pt idx="219">
                  <c:v>84.2</c:v>
                </c:pt>
                <c:pt idx="220">
                  <c:v>84.2</c:v>
                </c:pt>
                <c:pt idx="221">
                  <c:v>84.2</c:v>
                </c:pt>
                <c:pt idx="222">
                  <c:v>84.2</c:v>
                </c:pt>
                <c:pt idx="223">
                  <c:v>84.2</c:v>
                </c:pt>
                <c:pt idx="224">
                  <c:v>84.2</c:v>
                </c:pt>
                <c:pt idx="225">
                  <c:v>84.2</c:v>
                </c:pt>
                <c:pt idx="226">
                  <c:v>84.2</c:v>
                </c:pt>
                <c:pt idx="227">
                  <c:v>84.2</c:v>
                </c:pt>
                <c:pt idx="228">
                  <c:v>84.2</c:v>
                </c:pt>
                <c:pt idx="229">
                  <c:v>84.2</c:v>
                </c:pt>
                <c:pt idx="230">
                  <c:v>82.4</c:v>
                </c:pt>
                <c:pt idx="231">
                  <c:v>88.9</c:v>
                </c:pt>
                <c:pt idx="232">
                  <c:v>89.6</c:v>
                </c:pt>
                <c:pt idx="233">
                  <c:v>93.2</c:v>
                </c:pt>
                <c:pt idx="234">
                  <c:v>93.2</c:v>
                </c:pt>
                <c:pt idx="235">
                  <c:v>93.2</c:v>
                </c:pt>
                <c:pt idx="236">
                  <c:v>93.2</c:v>
                </c:pt>
                <c:pt idx="237">
                  <c:v>79.900000000000006</c:v>
                </c:pt>
                <c:pt idx="238">
                  <c:v>86</c:v>
                </c:pt>
                <c:pt idx="239">
                  <c:v>86</c:v>
                </c:pt>
                <c:pt idx="240">
                  <c:v>89.1</c:v>
                </c:pt>
                <c:pt idx="241">
                  <c:v>82.4</c:v>
                </c:pt>
                <c:pt idx="242">
                  <c:v>82.4</c:v>
                </c:pt>
                <c:pt idx="243">
                  <c:v>82.4</c:v>
                </c:pt>
                <c:pt idx="244">
                  <c:v>82.4</c:v>
                </c:pt>
                <c:pt idx="245">
                  <c:v>82.4</c:v>
                </c:pt>
                <c:pt idx="246">
                  <c:v>82.4</c:v>
                </c:pt>
                <c:pt idx="247">
                  <c:v>82.4</c:v>
                </c:pt>
                <c:pt idx="248">
                  <c:v>82.4</c:v>
                </c:pt>
                <c:pt idx="249">
                  <c:v>82.4</c:v>
                </c:pt>
                <c:pt idx="250">
                  <c:v>82.4</c:v>
                </c:pt>
                <c:pt idx="251">
                  <c:v>82.4</c:v>
                </c:pt>
                <c:pt idx="252">
                  <c:v>82.4</c:v>
                </c:pt>
                <c:pt idx="253">
                  <c:v>82.4</c:v>
                </c:pt>
                <c:pt idx="254">
                  <c:v>82.4</c:v>
                </c:pt>
                <c:pt idx="255">
                  <c:v>82.4</c:v>
                </c:pt>
                <c:pt idx="256">
                  <c:v>82.4</c:v>
                </c:pt>
                <c:pt idx="257">
                  <c:v>82.4</c:v>
                </c:pt>
                <c:pt idx="258">
                  <c:v>82.4</c:v>
                </c:pt>
                <c:pt idx="259">
                  <c:v>82.4</c:v>
                </c:pt>
                <c:pt idx="260">
                  <c:v>82.4</c:v>
                </c:pt>
                <c:pt idx="261">
                  <c:v>82.4</c:v>
                </c:pt>
                <c:pt idx="262">
                  <c:v>82.4</c:v>
                </c:pt>
                <c:pt idx="263">
                  <c:v>82.4</c:v>
                </c:pt>
                <c:pt idx="264">
                  <c:v>82.4</c:v>
                </c:pt>
                <c:pt idx="265">
                  <c:v>82.4</c:v>
                </c:pt>
                <c:pt idx="266">
                  <c:v>82.4</c:v>
                </c:pt>
                <c:pt idx="267">
                  <c:v>82.4</c:v>
                </c:pt>
                <c:pt idx="268">
                  <c:v>82.4</c:v>
                </c:pt>
                <c:pt idx="269">
                  <c:v>82.4</c:v>
                </c:pt>
                <c:pt idx="270">
                  <c:v>82.4</c:v>
                </c:pt>
                <c:pt idx="271">
                  <c:v>82.4</c:v>
                </c:pt>
                <c:pt idx="272">
                  <c:v>82.4</c:v>
                </c:pt>
                <c:pt idx="273">
                  <c:v>82.4</c:v>
                </c:pt>
                <c:pt idx="274">
                  <c:v>82.4</c:v>
                </c:pt>
                <c:pt idx="275">
                  <c:v>82.4</c:v>
                </c:pt>
                <c:pt idx="276">
                  <c:v>82.4</c:v>
                </c:pt>
                <c:pt idx="277">
                  <c:v>82.4</c:v>
                </c:pt>
                <c:pt idx="278">
                  <c:v>82.4</c:v>
                </c:pt>
                <c:pt idx="279">
                  <c:v>82.9</c:v>
                </c:pt>
                <c:pt idx="280">
                  <c:v>87.8</c:v>
                </c:pt>
                <c:pt idx="281">
                  <c:v>87.8</c:v>
                </c:pt>
                <c:pt idx="282">
                  <c:v>87.8</c:v>
                </c:pt>
                <c:pt idx="283">
                  <c:v>87.8</c:v>
                </c:pt>
                <c:pt idx="284">
                  <c:v>87.8</c:v>
                </c:pt>
                <c:pt idx="285">
                  <c:v>87.8</c:v>
                </c:pt>
                <c:pt idx="286">
                  <c:v>87.8</c:v>
                </c:pt>
                <c:pt idx="287">
                  <c:v>87.8</c:v>
                </c:pt>
                <c:pt idx="288">
                  <c:v>87.8</c:v>
                </c:pt>
                <c:pt idx="289">
                  <c:v>87.8</c:v>
                </c:pt>
                <c:pt idx="290">
                  <c:v>87.8</c:v>
                </c:pt>
                <c:pt idx="291">
                  <c:v>87.8</c:v>
                </c:pt>
                <c:pt idx="292">
                  <c:v>87.8</c:v>
                </c:pt>
                <c:pt idx="293">
                  <c:v>87.8</c:v>
                </c:pt>
                <c:pt idx="294">
                  <c:v>87.8</c:v>
                </c:pt>
                <c:pt idx="295">
                  <c:v>87.8</c:v>
                </c:pt>
                <c:pt idx="296">
                  <c:v>87.8</c:v>
                </c:pt>
                <c:pt idx="297">
                  <c:v>87.8</c:v>
                </c:pt>
                <c:pt idx="298">
                  <c:v>87.8</c:v>
                </c:pt>
                <c:pt idx="299">
                  <c:v>87.8</c:v>
                </c:pt>
                <c:pt idx="300">
                  <c:v>87.8</c:v>
                </c:pt>
                <c:pt idx="301">
                  <c:v>87.8</c:v>
                </c:pt>
                <c:pt idx="302">
                  <c:v>87.8</c:v>
                </c:pt>
                <c:pt idx="303">
                  <c:v>87.8</c:v>
                </c:pt>
                <c:pt idx="304">
                  <c:v>87.8</c:v>
                </c:pt>
                <c:pt idx="305">
                  <c:v>87.8</c:v>
                </c:pt>
                <c:pt idx="306">
                  <c:v>87.8</c:v>
                </c:pt>
                <c:pt idx="307">
                  <c:v>87.8</c:v>
                </c:pt>
                <c:pt idx="308">
                  <c:v>87.8</c:v>
                </c:pt>
                <c:pt idx="309">
                  <c:v>87.8</c:v>
                </c:pt>
                <c:pt idx="310">
                  <c:v>87.8</c:v>
                </c:pt>
                <c:pt idx="311">
                  <c:v>87.8</c:v>
                </c:pt>
                <c:pt idx="312">
                  <c:v>87.8</c:v>
                </c:pt>
                <c:pt idx="313">
                  <c:v>87.8</c:v>
                </c:pt>
                <c:pt idx="314">
                  <c:v>87.8</c:v>
                </c:pt>
                <c:pt idx="315">
                  <c:v>87.8</c:v>
                </c:pt>
                <c:pt idx="316">
                  <c:v>87.8</c:v>
                </c:pt>
                <c:pt idx="317">
                  <c:v>87.8</c:v>
                </c:pt>
                <c:pt idx="318">
                  <c:v>87.8</c:v>
                </c:pt>
                <c:pt idx="319">
                  <c:v>87.8</c:v>
                </c:pt>
                <c:pt idx="320">
                  <c:v>87.8</c:v>
                </c:pt>
                <c:pt idx="321">
                  <c:v>87.8</c:v>
                </c:pt>
                <c:pt idx="322">
                  <c:v>87.8</c:v>
                </c:pt>
                <c:pt idx="323">
                  <c:v>87.8</c:v>
                </c:pt>
                <c:pt idx="324">
                  <c:v>87.8</c:v>
                </c:pt>
                <c:pt idx="325">
                  <c:v>87.8</c:v>
                </c:pt>
                <c:pt idx="326">
                  <c:v>87.8</c:v>
                </c:pt>
                <c:pt idx="327">
                  <c:v>87.8</c:v>
                </c:pt>
                <c:pt idx="328">
                  <c:v>87.8</c:v>
                </c:pt>
                <c:pt idx="329">
                  <c:v>87.8</c:v>
                </c:pt>
                <c:pt idx="330">
                  <c:v>87.8</c:v>
                </c:pt>
                <c:pt idx="331">
                  <c:v>87.8</c:v>
                </c:pt>
                <c:pt idx="332">
                  <c:v>87.8</c:v>
                </c:pt>
                <c:pt idx="333">
                  <c:v>87.8</c:v>
                </c:pt>
                <c:pt idx="334">
                  <c:v>87.8</c:v>
                </c:pt>
                <c:pt idx="335">
                  <c:v>87.8</c:v>
                </c:pt>
                <c:pt idx="336">
                  <c:v>87.8</c:v>
                </c:pt>
                <c:pt idx="337">
                  <c:v>87.8</c:v>
                </c:pt>
                <c:pt idx="338">
                  <c:v>87.8</c:v>
                </c:pt>
                <c:pt idx="339">
                  <c:v>87.8</c:v>
                </c:pt>
                <c:pt idx="340">
                  <c:v>87.8</c:v>
                </c:pt>
                <c:pt idx="341">
                  <c:v>87.8</c:v>
                </c:pt>
                <c:pt idx="342">
                  <c:v>87.8</c:v>
                </c:pt>
                <c:pt idx="343">
                  <c:v>87.8</c:v>
                </c:pt>
                <c:pt idx="344">
                  <c:v>87.8</c:v>
                </c:pt>
                <c:pt idx="345">
                  <c:v>87.8</c:v>
                </c:pt>
                <c:pt idx="346">
                  <c:v>87.8</c:v>
                </c:pt>
                <c:pt idx="347">
                  <c:v>82.4</c:v>
                </c:pt>
                <c:pt idx="348">
                  <c:v>86</c:v>
                </c:pt>
                <c:pt idx="349">
                  <c:v>88.3</c:v>
                </c:pt>
                <c:pt idx="350">
                  <c:v>91.4</c:v>
                </c:pt>
                <c:pt idx="351">
                  <c:v>91.4</c:v>
                </c:pt>
                <c:pt idx="352">
                  <c:v>91.4</c:v>
                </c:pt>
                <c:pt idx="353">
                  <c:v>91.4</c:v>
                </c:pt>
                <c:pt idx="354">
                  <c:v>91.4</c:v>
                </c:pt>
                <c:pt idx="355">
                  <c:v>91.4</c:v>
                </c:pt>
                <c:pt idx="356">
                  <c:v>91.4</c:v>
                </c:pt>
                <c:pt idx="357">
                  <c:v>91.4</c:v>
                </c:pt>
                <c:pt idx="358">
                  <c:v>91.4</c:v>
                </c:pt>
                <c:pt idx="359">
                  <c:v>91.4</c:v>
                </c:pt>
                <c:pt idx="360">
                  <c:v>91.4</c:v>
                </c:pt>
                <c:pt idx="361">
                  <c:v>91.4</c:v>
                </c:pt>
                <c:pt idx="362">
                  <c:v>91.4</c:v>
                </c:pt>
                <c:pt idx="363">
                  <c:v>91.4</c:v>
                </c:pt>
                <c:pt idx="364">
                  <c:v>91.4</c:v>
                </c:pt>
                <c:pt idx="365">
                  <c:v>91.4</c:v>
                </c:pt>
                <c:pt idx="366">
                  <c:v>91.4</c:v>
                </c:pt>
                <c:pt idx="367">
                  <c:v>91.4</c:v>
                </c:pt>
                <c:pt idx="368">
                  <c:v>80.599999999999994</c:v>
                </c:pt>
                <c:pt idx="369">
                  <c:v>80.599999999999994</c:v>
                </c:pt>
                <c:pt idx="370">
                  <c:v>80.599999999999994</c:v>
                </c:pt>
                <c:pt idx="371">
                  <c:v>80.599999999999994</c:v>
                </c:pt>
                <c:pt idx="372">
                  <c:v>80.599999999999994</c:v>
                </c:pt>
                <c:pt idx="373">
                  <c:v>80.599999999999994</c:v>
                </c:pt>
                <c:pt idx="374">
                  <c:v>80.599999999999994</c:v>
                </c:pt>
                <c:pt idx="375">
                  <c:v>80.599999999999994</c:v>
                </c:pt>
                <c:pt idx="376">
                  <c:v>80.599999999999994</c:v>
                </c:pt>
                <c:pt idx="377">
                  <c:v>80.599999999999994</c:v>
                </c:pt>
                <c:pt idx="378">
                  <c:v>80.599999999999994</c:v>
                </c:pt>
                <c:pt idx="379">
                  <c:v>80.599999999999994</c:v>
                </c:pt>
                <c:pt idx="380">
                  <c:v>80.599999999999994</c:v>
                </c:pt>
                <c:pt idx="381">
                  <c:v>80.599999999999994</c:v>
                </c:pt>
                <c:pt idx="382">
                  <c:v>80.599999999999994</c:v>
                </c:pt>
                <c:pt idx="383">
                  <c:v>80.599999999999994</c:v>
                </c:pt>
                <c:pt idx="384">
                  <c:v>80.599999999999994</c:v>
                </c:pt>
                <c:pt idx="385">
                  <c:v>80.599999999999994</c:v>
                </c:pt>
                <c:pt idx="386">
                  <c:v>80.599999999999994</c:v>
                </c:pt>
                <c:pt idx="387">
                  <c:v>80.599999999999994</c:v>
                </c:pt>
                <c:pt idx="388">
                  <c:v>80.599999999999994</c:v>
                </c:pt>
                <c:pt idx="389">
                  <c:v>80.599999999999994</c:v>
                </c:pt>
                <c:pt idx="390">
                  <c:v>80.599999999999994</c:v>
                </c:pt>
                <c:pt idx="391">
                  <c:v>80.599999999999994</c:v>
                </c:pt>
                <c:pt idx="392">
                  <c:v>80.599999999999994</c:v>
                </c:pt>
                <c:pt idx="393">
                  <c:v>80.599999999999994</c:v>
                </c:pt>
                <c:pt idx="394">
                  <c:v>80.599999999999994</c:v>
                </c:pt>
                <c:pt idx="395">
                  <c:v>80.599999999999994</c:v>
                </c:pt>
                <c:pt idx="396">
                  <c:v>80.599999999999994</c:v>
                </c:pt>
                <c:pt idx="397">
                  <c:v>80.599999999999994</c:v>
                </c:pt>
                <c:pt idx="398">
                  <c:v>80.599999999999994</c:v>
                </c:pt>
                <c:pt idx="399">
                  <c:v>80.599999999999994</c:v>
                </c:pt>
                <c:pt idx="400">
                  <c:v>80.599999999999994</c:v>
                </c:pt>
                <c:pt idx="401">
                  <c:v>80.599999999999994</c:v>
                </c:pt>
                <c:pt idx="402">
                  <c:v>80.599999999999994</c:v>
                </c:pt>
                <c:pt idx="403">
                  <c:v>80.599999999999994</c:v>
                </c:pt>
                <c:pt idx="404">
                  <c:v>80.599999999999994</c:v>
                </c:pt>
                <c:pt idx="405">
                  <c:v>80.599999999999994</c:v>
                </c:pt>
                <c:pt idx="406">
                  <c:v>80.599999999999994</c:v>
                </c:pt>
                <c:pt idx="407">
                  <c:v>80.599999999999994</c:v>
                </c:pt>
                <c:pt idx="408">
                  <c:v>80.599999999999994</c:v>
                </c:pt>
                <c:pt idx="409">
                  <c:v>80.599999999999994</c:v>
                </c:pt>
                <c:pt idx="410">
                  <c:v>80.599999999999994</c:v>
                </c:pt>
                <c:pt idx="411">
                  <c:v>80.599999999999994</c:v>
                </c:pt>
                <c:pt idx="412">
                  <c:v>80.599999999999994</c:v>
                </c:pt>
                <c:pt idx="413">
                  <c:v>80.599999999999994</c:v>
                </c:pt>
                <c:pt idx="414">
                  <c:v>80.599999999999994</c:v>
                </c:pt>
                <c:pt idx="415">
                  <c:v>80.599999999999994</c:v>
                </c:pt>
                <c:pt idx="416">
                  <c:v>87.8</c:v>
                </c:pt>
                <c:pt idx="417">
                  <c:v>84.7</c:v>
                </c:pt>
                <c:pt idx="418">
                  <c:v>86</c:v>
                </c:pt>
                <c:pt idx="419">
                  <c:v>86</c:v>
                </c:pt>
                <c:pt idx="420">
                  <c:v>86</c:v>
                </c:pt>
                <c:pt idx="421">
                  <c:v>86</c:v>
                </c:pt>
                <c:pt idx="422">
                  <c:v>86</c:v>
                </c:pt>
                <c:pt idx="423">
                  <c:v>86</c:v>
                </c:pt>
                <c:pt idx="424">
                  <c:v>86</c:v>
                </c:pt>
                <c:pt idx="425">
                  <c:v>86</c:v>
                </c:pt>
                <c:pt idx="426">
                  <c:v>86</c:v>
                </c:pt>
                <c:pt idx="427">
                  <c:v>86</c:v>
                </c:pt>
                <c:pt idx="428">
                  <c:v>86</c:v>
                </c:pt>
                <c:pt idx="429">
                  <c:v>86</c:v>
                </c:pt>
                <c:pt idx="430">
                  <c:v>86</c:v>
                </c:pt>
                <c:pt idx="431">
                  <c:v>86</c:v>
                </c:pt>
                <c:pt idx="432">
                  <c:v>86</c:v>
                </c:pt>
                <c:pt idx="433">
                  <c:v>86</c:v>
                </c:pt>
                <c:pt idx="434">
                  <c:v>86</c:v>
                </c:pt>
                <c:pt idx="435">
                  <c:v>86</c:v>
                </c:pt>
                <c:pt idx="436">
                  <c:v>86</c:v>
                </c:pt>
                <c:pt idx="437">
                  <c:v>86</c:v>
                </c:pt>
                <c:pt idx="438">
                  <c:v>86</c:v>
                </c:pt>
                <c:pt idx="439">
                  <c:v>86</c:v>
                </c:pt>
                <c:pt idx="440">
                  <c:v>86</c:v>
                </c:pt>
                <c:pt idx="441">
                  <c:v>86</c:v>
                </c:pt>
                <c:pt idx="442">
                  <c:v>86</c:v>
                </c:pt>
                <c:pt idx="443">
                  <c:v>86</c:v>
                </c:pt>
                <c:pt idx="444">
                  <c:v>86</c:v>
                </c:pt>
                <c:pt idx="445">
                  <c:v>86</c:v>
                </c:pt>
                <c:pt idx="446">
                  <c:v>86</c:v>
                </c:pt>
                <c:pt idx="447">
                  <c:v>86</c:v>
                </c:pt>
                <c:pt idx="448">
                  <c:v>86</c:v>
                </c:pt>
                <c:pt idx="449">
                  <c:v>86</c:v>
                </c:pt>
                <c:pt idx="450">
                  <c:v>86</c:v>
                </c:pt>
                <c:pt idx="451">
                  <c:v>86</c:v>
                </c:pt>
                <c:pt idx="452">
                  <c:v>86</c:v>
                </c:pt>
                <c:pt idx="453">
                  <c:v>86</c:v>
                </c:pt>
                <c:pt idx="454">
                  <c:v>86</c:v>
                </c:pt>
                <c:pt idx="455">
                  <c:v>86</c:v>
                </c:pt>
                <c:pt idx="456">
                  <c:v>86</c:v>
                </c:pt>
                <c:pt idx="457">
                  <c:v>86</c:v>
                </c:pt>
                <c:pt idx="458">
                  <c:v>86</c:v>
                </c:pt>
                <c:pt idx="459">
                  <c:v>86</c:v>
                </c:pt>
                <c:pt idx="460">
                  <c:v>86</c:v>
                </c:pt>
                <c:pt idx="461">
                  <c:v>86</c:v>
                </c:pt>
                <c:pt idx="462">
                  <c:v>86</c:v>
                </c:pt>
                <c:pt idx="463">
                  <c:v>86</c:v>
                </c:pt>
                <c:pt idx="464">
                  <c:v>86</c:v>
                </c:pt>
                <c:pt idx="465">
                  <c:v>86</c:v>
                </c:pt>
                <c:pt idx="466">
                  <c:v>86</c:v>
                </c:pt>
                <c:pt idx="467">
                  <c:v>86</c:v>
                </c:pt>
                <c:pt idx="468">
                  <c:v>86</c:v>
                </c:pt>
                <c:pt idx="469">
                  <c:v>86</c:v>
                </c:pt>
                <c:pt idx="470">
                  <c:v>86</c:v>
                </c:pt>
                <c:pt idx="471">
                  <c:v>86</c:v>
                </c:pt>
                <c:pt idx="472">
                  <c:v>86.9</c:v>
                </c:pt>
                <c:pt idx="473">
                  <c:v>86.5</c:v>
                </c:pt>
                <c:pt idx="474">
                  <c:v>91.4</c:v>
                </c:pt>
                <c:pt idx="475">
                  <c:v>87.8</c:v>
                </c:pt>
                <c:pt idx="476">
                  <c:v>87.4</c:v>
                </c:pt>
                <c:pt idx="477">
                  <c:v>85.1</c:v>
                </c:pt>
                <c:pt idx="478">
                  <c:v>85.1</c:v>
                </c:pt>
                <c:pt idx="479">
                  <c:v>89.6</c:v>
                </c:pt>
                <c:pt idx="480">
                  <c:v>89.6</c:v>
                </c:pt>
                <c:pt idx="481">
                  <c:v>89.6</c:v>
                </c:pt>
                <c:pt idx="482">
                  <c:v>89.6</c:v>
                </c:pt>
                <c:pt idx="483">
                  <c:v>89.6</c:v>
                </c:pt>
                <c:pt idx="484">
                  <c:v>89.6</c:v>
                </c:pt>
                <c:pt idx="485">
                  <c:v>89.6</c:v>
                </c:pt>
                <c:pt idx="486">
                  <c:v>89.6</c:v>
                </c:pt>
                <c:pt idx="487">
                  <c:v>89.6</c:v>
                </c:pt>
                <c:pt idx="488">
                  <c:v>89.6</c:v>
                </c:pt>
                <c:pt idx="489">
                  <c:v>89.6</c:v>
                </c:pt>
                <c:pt idx="490">
                  <c:v>89.6</c:v>
                </c:pt>
                <c:pt idx="491">
                  <c:v>89.6</c:v>
                </c:pt>
                <c:pt idx="492">
                  <c:v>89.6</c:v>
                </c:pt>
                <c:pt idx="493">
                  <c:v>89.6</c:v>
                </c:pt>
                <c:pt idx="494">
                  <c:v>89.6</c:v>
                </c:pt>
                <c:pt idx="495">
                  <c:v>89.6</c:v>
                </c:pt>
                <c:pt idx="496">
                  <c:v>89.6</c:v>
                </c:pt>
                <c:pt idx="497">
                  <c:v>89.6</c:v>
                </c:pt>
                <c:pt idx="498">
                  <c:v>89.6</c:v>
                </c:pt>
                <c:pt idx="499">
                  <c:v>89.6</c:v>
                </c:pt>
                <c:pt idx="500">
                  <c:v>89.6</c:v>
                </c:pt>
                <c:pt idx="501">
                  <c:v>89.6</c:v>
                </c:pt>
                <c:pt idx="502">
                  <c:v>89.6</c:v>
                </c:pt>
                <c:pt idx="503">
                  <c:v>89.6</c:v>
                </c:pt>
                <c:pt idx="504">
                  <c:v>89.6</c:v>
                </c:pt>
                <c:pt idx="505">
                  <c:v>89.6</c:v>
                </c:pt>
                <c:pt idx="506">
                  <c:v>89.6</c:v>
                </c:pt>
                <c:pt idx="507">
                  <c:v>89.6</c:v>
                </c:pt>
                <c:pt idx="508">
                  <c:v>89.6</c:v>
                </c:pt>
                <c:pt idx="509">
                  <c:v>89.6</c:v>
                </c:pt>
                <c:pt idx="510">
                  <c:v>89.6</c:v>
                </c:pt>
                <c:pt idx="511">
                  <c:v>89.6</c:v>
                </c:pt>
                <c:pt idx="512">
                  <c:v>89.6</c:v>
                </c:pt>
                <c:pt idx="513">
                  <c:v>89.6</c:v>
                </c:pt>
                <c:pt idx="514">
                  <c:v>89.6</c:v>
                </c:pt>
                <c:pt idx="515">
                  <c:v>89.6</c:v>
                </c:pt>
                <c:pt idx="516">
                  <c:v>89.6</c:v>
                </c:pt>
                <c:pt idx="517">
                  <c:v>89.6</c:v>
                </c:pt>
                <c:pt idx="518">
                  <c:v>89.6</c:v>
                </c:pt>
                <c:pt idx="519">
                  <c:v>89.6</c:v>
                </c:pt>
                <c:pt idx="520">
                  <c:v>89.6</c:v>
                </c:pt>
                <c:pt idx="521">
                  <c:v>89.6</c:v>
                </c:pt>
                <c:pt idx="522">
                  <c:v>89.6</c:v>
                </c:pt>
                <c:pt idx="523">
                  <c:v>89.6</c:v>
                </c:pt>
                <c:pt idx="524">
                  <c:v>89.6</c:v>
                </c:pt>
                <c:pt idx="525">
                  <c:v>89.6</c:v>
                </c:pt>
                <c:pt idx="526">
                  <c:v>89.6</c:v>
                </c:pt>
                <c:pt idx="527">
                  <c:v>89.6</c:v>
                </c:pt>
                <c:pt idx="528">
                  <c:v>89.6</c:v>
                </c:pt>
                <c:pt idx="529">
                  <c:v>89.6</c:v>
                </c:pt>
                <c:pt idx="530">
                  <c:v>89.6</c:v>
                </c:pt>
                <c:pt idx="531">
                  <c:v>89.6</c:v>
                </c:pt>
                <c:pt idx="532">
                  <c:v>89.6</c:v>
                </c:pt>
                <c:pt idx="533">
                  <c:v>89.6</c:v>
                </c:pt>
                <c:pt idx="534">
                  <c:v>89.6</c:v>
                </c:pt>
                <c:pt idx="535">
                  <c:v>89.6</c:v>
                </c:pt>
                <c:pt idx="536">
                  <c:v>89.6</c:v>
                </c:pt>
                <c:pt idx="537">
                  <c:v>89.6</c:v>
                </c:pt>
                <c:pt idx="538">
                  <c:v>89.6</c:v>
                </c:pt>
                <c:pt idx="539">
                  <c:v>89.6</c:v>
                </c:pt>
                <c:pt idx="540">
                  <c:v>87.6</c:v>
                </c:pt>
                <c:pt idx="541">
                  <c:v>88.7</c:v>
                </c:pt>
                <c:pt idx="542">
                  <c:v>80.099999999999994</c:v>
                </c:pt>
                <c:pt idx="543">
                  <c:v>78.8</c:v>
                </c:pt>
                <c:pt idx="544">
                  <c:v>78.8</c:v>
                </c:pt>
                <c:pt idx="545">
                  <c:v>78.8</c:v>
                </c:pt>
                <c:pt idx="546">
                  <c:v>78.8</c:v>
                </c:pt>
                <c:pt idx="547">
                  <c:v>78.8</c:v>
                </c:pt>
                <c:pt idx="548">
                  <c:v>78.8</c:v>
                </c:pt>
                <c:pt idx="549">
                  <c:v>78.8</c:v>
                </c:pt>
                <c:pt idx="550">
                  <c:v>78.8</c:v>
                </c:pt>
                <c:pt idx="551">
                  <c:v>78.8</c:v>
                </c:pt>
                <c:pt idx="552">
                  <c:v>78.8</c:v>
                </c:pt>
                <c:pt idx="553">
                  <c:v>78.8</c:v>
                </c:pt>
                <c:pt idx="554">
                  <c:v>81.3</c:v>
                </c:pt>
                <c:pt idx="555">
                  <c:v>84.2</c:v>
                </c:pt>
                <c:pt idx="556">
                  <c:v>84.2</c:v>
                </c:pt>
                <c:pt idx="557">
                  <c:v>84.2</c:v>
                </c:pt>
                <c:pt idx="558">
                  <c:v>84.2</c:v>
                </c:pt>
                <c:pt idx="559">
                  <c:v>84.2</c:v>
                </c:pt>
                <c:pt idx="560">
                  <c:v>84.2</c:v>
                </c:pt>
                <c:pt idx="561">
                  <c:v>84.2</c:v>
                </c:pt>
                <c:pt idx="562">
                  <c:v>84.2</c:v>
                </c:pt>
                <c:pt idx="563">
                  <c:v>84.2</c:v>
                </c:pt>
                <c:pt idx="564">
                  <c:v>84.2</c:v>
                </c:pt>
                <c:pt idx="565">
                  <c:v>84.2</c:v>
                </c:pt>
                <c:pt idx="566">
                  <c:v>84.2</c:v>
                </c:pt>
                <c:pt idx="567">
                  <c:v>84.2</c:v>
                </c:pt>
                <c:pt idx="568">
                  <c:v>84.2</c:v>
                </c:pt>
                <c:pt idx="569">
                  <c:v>84.2</c:v>
                </c:pt>
                <c:pt idx="570">
                  <c:v>84.2</c:v>
                </c:pt>
                <c:pt idx="571">
                  <c:v>84.2</c:v>
                </c:pt>
                <c:pt idx="572">
                  <c:v>84.2</c:v>
                </c:pt>
                <c:pt idx="573">
                  <c:v>84.2</c:v>
                </c:pt>
                <c:pt idx="574">
                  <c:v>84.2</c:v>
                </c:pt>
                <c:pt idx="575">
                  <c:v>84.2</c:v>
                </c:pt>
                <c:pt idx="576">
                  <c:v>84.2</c:v>
                </c:pt>
                <c:pt idx="577">
                  <c:v>84.2</c:v>
                </c:pt>
                <c:pt idx="578">
                  <c:v>84.2</c:v>
                </c:pt>
                <c:pt idx="579">
                  <c:v>84.2</c:v>
                </c:pt>
                <c:pt idx="580">
                  <c:v>84.2</c:v>
                </c:pt>
                <c:pt idx="581">
                  <c:v>84.2</c:v>
                </c:pt>
                <c:pt idx="582">
                  <c:v>84.2</c:v>
                </c:pt>
                <c:pt idx="583">
                  <c:v>84.2</c:v>
                </c:pt>
                <c:pt idx="584">
                  <c:v>84.2</c:v>
                </c:pt>
                <c:pt idx="585">
                  <c:v>84.2</c:v>
                </c:pt>
                <c:pt idx="586">
                  <c:v>84.2</c:v>
                </c:pt>
                <c:pt idx="587">
                  <c:v>84.2</c:v>
                </c:pt>
                <c:pt idx="588">
                  <c:v>84.2</c:v>
                </c:pt>
                <c:pt idx="589">
                  <c:v>84.2</c:v>
                </c:pt>
                <c:pt idx="590">
                  <c:v>84.2</c:v>
                </c:pt>
                <c:pt idx="591">
                  <c:v>84.2</c:v>
                </c:pt>
                <c:pt idx="592">
                  <c:v>84.2</c:v>
                </c:pt>
                <c:pt idx="593">
                  <c:v>84.2</c:v>
                </c:pt>
                <c:pt idx="594">
                  <c:v>84.2</c:v>
                </c:pt>
                <c:pt idx="595">
                  <c:v>84.2</c:v>
                </c:pt>
                <c:pt idx="596">
                  <c:v>84.2</c:v>
                </c:pt>
                <c:pt idx="597">
                  <c:v>84.2</c:v>
                </c:pt>
                <c:pt idx="598">
                  <c:v>84.2</c:v>
                </c:pt>
                <c:pt idx="599">
                  <c:v>84.2</c:v>
                </c:pt>
                <c:pt idx="600">
                  <c:v>84.2</c:v>
                </c:pt>
                <c:pt idx="601">
                  <c:v>84.2</c:v>
                </c:pt>
                <c:pt idx="602">
                  <c:v>84.2</c:v>
                </c:pt>
                <c:pt idx="603">
                  <c:v>84.2</c:v>
                </c:pt>
                <c:pt idx="604">
                  <c:v>84.2</c:v>
                </c:pt>
                <c:pt idx="605">
                  <c:v>84.2</c:v>
                </c:pt>
                <c:pt idx="606">
                  <c:v>84.2</c:v>
                </c:pt>
                <c:pt idx="607">
                  <c:v>84.2</c:v>
                </c:pt>
                <c:pt idx="608">
                  <c:v>84.2</c:v>
                </c:pt>
                <c:pt idx="609">
                  <c:v>84.2</c:v>
                </c:pt>
                <c:pt idx="610">
                  <c:v>84.2</c:v>
                </c:pt>
                <c:pt idx="611">
                  <c:v>84.2</c:v>
                </c:pt>
                <c:pt idx="612">
                  <c:v>84.2</c:v>
                </c:pt>
                <c:pt idx="613">
                  <c:v>84.2</c:v>
                </c:pt>
                <c:pt idx="614">
                  <c:v>84.2</c:v>
                </c:pt>
                <c:pt idx="615">
                  <c:v>84.2</c:v>
                </c:pt>
                <c:pt idx="616">
                  <c:v>84.2</c:v>
                </c:pt>
                <c:pt idx="617">
                  <c:v>84.2</c:v>
                </c:pt>
                <c:pt idx="618">
                  <c:v>84.2</c:v>
                </c:pt>
                <c:pt idx="619">
                  <c:v>84.2</c:v>
                </c:pt>
                <c:pt idx="620">
                  <c:v>84.2</c:v>
                </c:pt>
                <c:pt idx="621">
                  <c:v>84.2</c:v>
                </c:pt>
                <c:pt idx="622">
                  <c:v>84.2</c:v>
                </c:pt>
                <c:pt idx="623">
                  <c:v>84.2</c:v>
                </c:pt>
                <c:pt idx="624">
                  <c:v>84.2</c:v>
                </c:pt>
                <c:pt idx="625">
                  <c:v>84.2</c:v>
                </c:pt>
                <c:pt idx="626">
                  <c:v>84.2</c:v>
                </c:pt>
                <c:pt idx="627">
                  <c:v>84.2</c:v>
                </c:pt>
                <c:pt idx="628">
                  <c:v>78.3</c:v>
                </c:pt>
                <c:pt idx="629">
                  <c:v>84.2</c:v>
                </c:pt>
                <c:pt idx="630">
                  <c:v>84.2</c:v>
                </c:pt>
                <c:pt idx="631">
                  <c:v>84.2</c:v>
                </c:pt>
                <c:pt idx="632">
                  <c:v>84.2</c:v>
                </c:pt>
                <c:pt idx="633">
                  <c:v>84.2</c:v>
                </c:pt>
                <c:pt idx="634">
                  <c:v>84.2</c:v>
                </c:pt>
                <c:pt idx="635">
                  <c:v>84.2</c:v>
                </c:pt>
                <c:pt idx="636">
                  <c:v>84.2</c:v>
                </c:pt>
                <c:pt idx="637">
                  <c:v>84.2</c:v>
                </c:pt>
                <c:pt idx="638">
                  <c:v>84.2</c:v>
                </c:pt>
                <c:pt idx="639">
                  <c:v>84.2</c:v>
                </c:pt>
                <c:pt idx="640">
                  <c:v>84.2</c:v>
                </c:pt>
                <c:pt idx="641">
                  <c:v>84.2</c:v>
                </c:pt>
                <c:pt idx="642">
                  <c:v>84.2</c:v>
                </c:pt>
                <c:pt idx="643">
                  <c:v>84.2</c:v>
                </c:pt>
                <c:pt idx="644">
                  <c:v>84.2</c:v>
                </c:pt>
                <c:pt idx="645">
                  <c:v>84.2</c:v>
                </c:pt>
                <c:pt idx="646">
                  <c:v>84.2</c:v>
                </c:pt>
                <c:pt idx="647">
                  <c:v>84.2</c:v>
                </c:pt>
                <c:pt idx="648">
                  <c:v>84.2</c:v>
                </c:pt>
                <c:pt idx="649">
                  <c:v>84.2</c:v>
                </c:pt>
                <c:pt idx="650">
                  <c:v>84.2</c:v>
                </c:pt>
                <c:pt idx="651">
                  <c:v>84.2</c:v>
                </c:pt>
                <c:pt idx="652">
                  <c:v>84.2</c:v>
                </c:pt>
                <c:pt idx="653">
                  <c:v>84.2</c:v>
                </c:pt>
                <c:pt idx="654">
                  <c:v>84.2</c:v>
                </c:pt>
                <c:pt idx="655">
                  <c:v>84.2</c:v>
                </c:pt>
                <c:pt idx="656">
                  <c:v>84.2</c:v>
                </c:pt>
                <c:pt idx="657">
                  <c:v>84.2</c:v>
                </c:pt>
                <c:pt idx="658">
                  <c:v>84.2</c:v>
                </c:pt>
                <c:pt idx="659">
                  <c:v>84.2</c:v>
                </c:pt>
                <c:pt idx="660">
                  <c:v>84.2</c:v>
                </c:pt>
                <c:pt idx="661">
                  <c:v>84.2</c:v>
                </c:pt>
                <c:pt idx="662">
                  <c:v>84.2</c:v>
                </c:pt>
                <c:pt idx="663">
                  <c:v>84.2</c:v>
                </c:pt>
                <c:pt idx="664">
                  <c:v>84.2</c:v>
                </c:pt>
                <c:pt idx="665">
                  <c:v>84.2</c:v>
                </c:pt>
                <c:pt idx="666">
                  <c:v>84.2</c:v>
                </c:pt>
                <c:pt idx="667">
                  <c:v>84.2</c:v>
                </c:pt>
                <c:pt idx="668">
                  <c:v>84.2</c:v>
                </c:pt>
                <c:pt idx="669">
                  <c:v>84.2</c:v>
                </c:pt>
                <c:pt idx="670">
                  <c:v>84.2</c:v>
                </c:pt>
                <c:pt idx="671">
                  <c:v>84.2</c:v>
                </c:pt>
                <c:pt idx="672">
                  <c:v>84.2</c:v>
                </c:pt>
                <c:pt idx="673">
                  <c:v>84.2</c:v>
                </c:pt>
                <c:pt idx="674">
                  <c:v>84.2</c:v>
                </c:pt>
                <c:pt idx="675">
                  <c:v>84.2</c:v>
                </c:pt>
                <c:pt idx="676">
                  <c:v>84.2</c:v>
                </c:pt>
                <c:pt idx="677">
                  <c:v>84.2</c:v>
                </c:pt>
                <c:pt idx="678">
                  <c:v>84.2</c:v>
                </c:pt>
                <c:pt idx="679">
                  <c:v>84.2</c:v>
                </c:pt>
                <c:pt idx="680">
                  <c:v>84.2</c:v>
                </c:pt>
                <c:pt idx="681">
                  <c:v>84.2</c:v>
                </c:pt>
                <c:pt idx="682">
                  <c:v>84.2</c:v>
                </c:pt>
                <c:pt idx="683">
                  <c:v>84.2</c:v>
                </c:pt>
                <c:pt idx="684">
                  <c:v>84.2</c:v>
                </c:pt>
                <c:pt idx="685">
                  <c:v>84.2</c:v>
                </c:pt>
                <c:pt idx="686">
                  <c:v>84.2</c:v>
                </c:pt>
                <c:pt idx="687">
                  <c:v>84.2</c:v>
                </c:pt>
                <c:pt idx="688">
                  <c:v>84.2</c:v>
                </c:pt>
                <c:pt idx="689">
                  <c:v>84.2</c:v>
                </c:pt>
                <c:pt idx="690">
                  <c:v>84.2</c:v>
                </c:pt>
                <c:pt idx="691">
                  <c:v>84.2</c:v>
                </c:pt>
                <c:pt idx="692">
                  <c:v>84.2</c:v>
                </c:pt>
                <c:pt idx="693">
                  <c:v>82.4</c:v>
                </c:pt>
                <c:pt idx="694">
                  <c:v>79.7</c:v>
                </c:pt>
                <c:pt idx="695">
                  <c:v>90.5</c:v>
                </c:pt>
                <c:pt idx="696">
                  <c:v>87.8</c:v>
                </c:pt>
                <c:pt idx="697">
                  <c:v>87.8</c:v>
                </c:pt>
                <c:pt idx="698">
                  <c:v>87.8</c:v>
                </c:pt>
                <c:pt idx="699">
                  <c:v>87.8</c:v>
                </c:pt>
                <c:pt idx="700">
                  <c:v>87.8</c:v>
                </c:pt>
                <c:pt idx="701">
                  <c:v>87.8</c:v>
                </c:pt>
                <c:pt idx="702">
                  <c:v>87.8</c:v>
                </c:pt>
                <c:pt idx="703">
                  <c:v>87.8</c:v>
                </c:pt>
                <c:pt idx="704">
                  <c:v>87.8</c:v>
                </c:pt>
                <c:pt idx="705">
                  <c:v>87.8</c:v>
                </c:pt>
                <c:pt idx="706">
                  <c:v>87.8</c:v>
                </c:pt>
                <c:pt idx="707">
                  <c:v>87.8</c:v>
                </c:pt>
                <c:pt idx="708">
                  <c:v>87.8</c:v>
                </c:pt>
                <c:pt idx="709">
                  <c:v>87.8</c:v>
                </c:pt>
                <c:pt idx="710">
                  <c:v>87.8</c:v>
                </c:pt>
                <c:pt idx="711">
                  <c:v>87.8</c:v>
                </c:pt>
                <c:pt idx="712">
                  <c:v>87.8</c:v>
                </c:pt>
                <c:pt idx="713">
                  <c:v>87.8</c:v>
                </c:pt>
                <c:pt idx="714">
                  <c:v>87.8</c:v>
                </c:pt>
                <c:pt idx="715">
                  <c:v>87.8</c:v>
                </c:pt>
                <c:pt idx="716">
                  <c:v>87.8</c:v>
                </c:pt>
                <c:pt idx="717">
                  <c:v>87.8</c:v>
                </c:pt>
                <c:pt idx="718">
                  <c:v>87.8</c:v>
                </c:pt>
                <c:pt idx="719">
                  <c:v>87.8</c:v>
                </c:pt>
                <c:pt idx="720">
                  <c:v>87.8</c:v>
                </c:pt>
                <c:pt idx="721">
                  <c:v>87.8</c:v>
                </c:pt>
                <c:pt idx="722">
                  <c:v>87.8</c:v>
                </c:pt>
                <c:pt idx="723">
                  <c:v>87.8</c:v>
                </c:pt>
                <c:pt idx="724">
                  <c:v>87.8</c:v>
                </c:pt>
                <c:pt idx="725">
                  <c:v>87.8</c:v>
                </c:pt>
                <c:pt idx="726">
                  <c:v>87.8</c:v>
                </c:pt>
                <c:pt idx="727">
                  <c:v>87.8</c:v>
                </c:pt>
                <c:pt idx="728">
                  <c:v>87.8</c:v>
                </c:pt>
                <c:pt idx="729">
                  <c:v>87.8</c:v>
                </c:pt>
                <c:pt idx="730">
                  <c:v>87.8</c:v>
                </c:pt>
                <c:pt idx="731">
                  <c:v>87.8</c:v>
                </c:pt>
                <c:pt idx="732">
                  <c:v>87.8</c:v>
                </c:pt>
                <c:pt idx="733">
                  <c:v>87.8</c:v>
                </c:pt>
                <c:pt idx="734">
                  <c:v>87.8</c:v>
                </c:pt>
                <c:pt idx="735">
                  <c:v>87.8</c:v>
                </c:pt>
                <c:pt idx="736">
                  <c:v>87.8</c:v>
                </c:pt>
                <c:pt idx="737">
                  <c:v>87.8</c:v>
                </c:pt>
                <c:pt idx="738">
                  <c:v>87.8</c:v>
                </c:pt>
                <c:pt idx="739">
                  <c:v>87.8</c:v>
                </c:pt>
                <c:pt idx="740">
                  <c:v>87.8</c:v>
                </c:pt>
                <c:pt idx="741">
                  <c:v>87.8</c:v>
                </c:pt>
                <c:pt idx="742">
                  <c:v>87.8</c:v>
                </c:pt>
                <c:pt idx="743">
                  <c:v>87.8</c:v>
                </c:pt>
                <c:pt idx="744">
                  <c:v>87.8</c:v>
                </c:pt>
                <c:pt idx="745">
                  <c:v>87.8</c:v>
                </c:pt>
                <c:pt idx="746">
                  <c:v>87.8</c:v>
                </c:pt>
                <c:pt idx="747">
                  <c:v>87.8</c:v>
                </c:pt>
                <c:pt idx="748">
                  <c:v>87.8</c:v>
                </c:pt>
                <c:pt idx="749">
                  <c:v>87.8</c:v>
                </c:pt>
                <c:pt idx="750">
                  <c:v>87.8</c:v>
                </c:pt>
                <c:pt idx="751">
                  <c:v>87.8</c:v>
                </c:pt>
                <c:pt idx="752">
                  <c:v>87.8</c:v>
                </c:pt>
                <c:pt idx="753">
                  <c:v>87.8</c:v>
                </c:pt>
                <c:pt idx="754">
                  <c:v>87.8</c:v>
                </c:pt>
                <c:pt idx="755">
                  <c:v>87.8</c:v>
                </c:pt>
                <c:pt idx="756">
                  <c:v>87.8</c:v>
                </c:pt>
                <c:pt idx="757">
                  <c:v>87.8</c:v>
                </c:pt>
                <c:pt idx="758">
                  <c:v>87.8</c:v>
                </c:pt>
                <c:pt idx="759">
                  <c:v>87.8</c:v>
                </c:pt>
                <c:pt idx="760">
                  <c:v>87.8</c:v>
                </c:pt>
                <c:pt idx="761">
                  <c:v>87.8</c:v>
                </c:pt>
                <c:pt idx="762">
                  <c:v>87.8</c:v>
                </c:pt>
                <c:pt idx="763">
                  <c:v>87.8</c:v>
                </c:pt>
                <c:pt idx="764">
                  <c:v>87.8</c:v>
                </c:pt>
                <c:pt idx="765">
                  <c:v>87.8</c:v>
                </c:pt>
                <c:pt idx="766">
                  <c:v>87.8</c:v>
                </c:pt>
                <c:pt idx="767">
                  <c:v>87.8</c:v>
                </c:pt>
                <c:pt idx="768">
                  <c:v>87.8</c:v>
                </c:pt>
                <c:pt idx="769">
                  <c:v>87.8</c:v>
                </c:pt>
                <c:pt idx="770">
                  <c:v>87.8</c:v>
                </c:pt>
                <c:pt idx="771">
                  <c:v>87.8</c:v>
                </c:pt>
                <c:pt idx="772">
                  <c:v>87.8</c:v>
                </c:pt>
                <c:pt idx="773">
                  <c:v>87.8</c:v>
                </c:pt>
                <c:pt idx="774">
                  <c:v>87.8</c:v>
                </c:pt>
                <c:pt idx="775">
                  <c:v>87.8</c:v>
                </c:pt>
                <c:pt idx="776">
                  <c:v>87.8</c:v>
                </c:pt>
                <c:pt idx="777">
                  <c:v>87.8</c:v>
                </c:pt>
                <c:pt idx="778">
                  <c:v>87.8</c:v>
                </c:pt>
                <c:pt idx="779">
                  <c:v>87.8</c:v>
                </c:pt>
                <c:pt idx="780">
                  <c:v>87.8</c:v>
                </c:pt>
                <c:pt idx="781">
                  <c:v>87.8</c:v>
                </c:pt>
                <c:pt idx="782">
                  <c:v>87.8</c:v>
                </c:pt>
                <c:pt idx="783">
                  <c:v>87.8</c:v>
                </c:pt>
                <c:pt idx="784">
                  <c:v>87.8</c:v>
                </c:pt>
                <c:pt idx="785">
                  <c:v>77.7</c:v>
                </c:pt>
                <c:pt idx="786">
                  <c:v>88.9</c:v>
                </c:pt>
                <c:pt idx="787">
                  <c:v>85.6</c:v>
                </c:pt>
                <c:pt idx="788">
                  <c:v>81.099999999999994</c:v>
                </c:pt>
                <c:pt idx="789">
                  <c:v>81.099999999999994</c:v>
                </c:pt>
                <c:pt idx="790">
                  <c:v>81.099999999999994</c:v>
                </c:pt>
                <c:pt idx="791">
                  <c:v>84</c:v>
                </c:pt>
                <c:pt idx="792">
                  <c:v>96.8</c:v>
                </c:pt>
                <c:pt idx="793">
                  <c:v>96.8</c:v>
                </c:pt>
                <c:pt idx="794">
                  <c:v>86.2</c:v>
                </c:pt>
                <c:pt idx="795">
                  <c:v>83.3</c:v>
                </c:pt>
                <c:pt idx="796">
                  <c:v>82.4</c:v>
                </c:pt>
                <c:pt idx="797">
                  <c:v>82.4</c:v>
                </c:pt>
                <c:pt idx="798">
                  <c:v>82.4</c:v>
                </c:pt>
                <c:pt idx="799">
                  <c:v>82.4</c:v>
                </c:pt>
                <c:pt idx="800">
                  <c:v>82.4</c:v>
                </c:pt>
                <c:pt idx="801">
                  <c:v>82.4</c:v>
                </c:pt>
                <c:pt idx="802">
                  <c:v>82.4</c:v>
                </c:pt>
                <c:pt idx="803">
                  <c:v>82.4</c:v>
                </c:pt>
                <c:pt idx="804">
                  <c:v>82.4</c:v>
                </c:pt>
                <c:pt idx="805">
                  <c:v>82.4</c:v>
                </c:pt>
                <c:pt idx="806">
                  <c:v>82.4</c:v>
                </c:pt>
                <c:pt idx="807">
                  <c:v>82.4</c:v>
                </c:pt>
                <c:pt idx="808">
                  <c:v>82.4</c:v>
                </c:pt>
                <c:pt idx="809">
                  <c:v>82.4</c:v>
                </c:pt>
                <c:pt idx="810">
                  <c:v>82.4</c:v>
                </c:pt>
                <c:pt idx="811">
                  <c:v>82.4</c:v>
                </c:pt>
                <c:pt idx="812">
                  <c:v>82.4</c:v>
                </c:pt>
                <c:pt idx="813">
                  <c:v>82.4</c:v>
                </c:pt>
                <c:pt idx="814">
                  <c:v>82.4</c:v>
                </c:pt>
                <c:pt idx="815">
                  <c:v>82.4</c:v>
                </c:pt>
                <c:pt idx="816">
                  <c:v>82.4</c:v>
                </c:pt>
                <c:pt idx="817">
                  <c:v>82.4</c:v>
                </c:pt>
                <c:pt idx="818">
                  <c:v>82.4</c:v>
                </c:pt>
                <c:pt idx="819">
                  <c:v>82.4</c:v>
                </c:pt>
                <c:pt idx="820">
                  <c:v>82.4</c:v>
                </c:pt>
                <c:pt idx="821">
                  <c:v>82.4</c:v>
                </c:pt>
                <c:pt idx="822">
                  <c:v>82.4</c:v>
                </c:pt>
                <c:pt idx="823">
                  <c:v>82.4</c:v>
                </c:pt>
                <c:pt idx="824">
                  <c:v>82.4</c:v>
                </c:pt>
                <c:pt idx="825">
                  <c:v>82.4</c:v>
                </c:pt>
                <c:pt idx="826">
                  <c:v>82.4</c:v>
                </c:pt>
                <c:pt idx="827">
                  <c:v>82.4</c:v>
                </c:pt>
                <c:pt idx="828">
                  <c:v>82.4</c:v>
                </c:pt>
                <c:pt idx="829">
                  <c:v>82.4</c:v>
                </c:pt>
                <c:pt idx="830">
                  <c:v>82.4</c:v>
                </c:pt>
                <c:pt idx="831">
                  <c:v>82.4</c:v>
                </c:pt>
                <c:pt idx="832">
                  <c:v>82.4</c:v>
                </c:pt>
                <c:pt idx="833">
                  <c:v>82.4</c:v>
                </c:pt>
                <c:pt idx="834">
                  <c:v>82.4</c:v>
                </c:pt>
                <c:pt idx="835">
                  <c:v>82.4</c:v>
                </c:pt>
                <c:pt idx="836">
                  <c:v>82.4</c:v>
                </c:pt>
                <c:pt idx="837">
                  <c:v>82.4</c:v>
                </c:pt>
                <c:pt idx="838">
                  <c:v>82.4</c:v>
                </c:pt>
                <c:pt idx="839">
                  <c:v>82.4</c:v>
                </c:pt>
                <c:pt idx="840">
                  <c:v>82.4</c:v>
                </c:pt>
                <c:pt idx="841">
                  <c:v>82.4</c:v>
                </c:pt>
                <c:pt idx="842">
                  <c:v>82.4</c:v>
                </c:pt>
                <c:pt idx="843">
                  <c:v>82.4</c:v>
                </c:pt>
                <c:pt idx="844">
                  <c:v>82.4</c:v>
                </c:pt>
                <c:pt idx="845">
                  <c:v>82.4</c:v>
                </c:pt>
                <c:pt idx="846">
                  <c:v>82.4</c:v>
                </c:pt>
                <c:pt idx="847">
                  <c:v>82.4</c:v>
                </c:pt>
                <c:pt idx="848">
                  <c:v>82.4</c:v>
                </c:pt>
                <c:pt idx="849">
                  <c:v>82.4</c:v>
                </c:pt>
                <c:pt idx="850">
                  <c:v>82.4</c:v>
                </c:pt>
                <c:pt idx="851">
                  <c:v>82.4</c:v>
                </c:pt>
                <c:pt idx="852">
                  <c:v>82.4</c:v>
                </c:pt>
                <c:pt idx="853">
                  <c:v>82.4</c:v>
                </c:pt>
                <c:pt idx="854">
                  <c:v>82.4</c:v>
                </c:pt>
                <c:pt idx="855">
                  <c:v>82.4</c:v>
                </c:pt>
                <c:pt idx="856">
                  <c:v>82.4</c:v>
                </c:pt>
                <c:pt idx="857">
                  <c:v>82.4</c:v>
                </c:pt>
                <c:pt idx="858">
                  <c:v>82.4</c:v>
                </c:pt>
                <c:pt idx="859">
                  <c:v>82.4</c:v>
                </c:pt>
                <c:pt idx="860">
                  <c:v>82.4</c:v>
                </c:pt>
                <c:pt idx="861">
                  <c:v>82.4</c:v>
                </c:pt>
                <c:pt idx="862">
                  <c:v>82.4</c:v>
                </c:pt>
                <c:pt idx="863">
                  <c:v>82.4</c:v>
                </c:pt>
                <c:pt idx="864">
                  <c:v>82.4</c:v>
                </c:pt>
                <c:pt idx="865">
                  <c:v>82.4</c:v>
                </c:pt>
                <c:pt idx="866">
                  <c:v>82.4</c:v>
                </c:pt>
                <c:pt idx="867">
                  <c:v>82.4</c:v>
                </c:pt>
                <c:pt idx="868">
                  <c:v>82.4</c:v>
                </c:pt>
                <c:pt idx="869">
                  <c:v>82.4</c:v>
                </c:pt>
                <c:pt idx="870">
                  <c:v>82.4</c:v>
                </c:pt>
                <c:pt idx="871">
                  <c:v>82.4</c:v>
                </c:pt>
                <c:pt idx="872">
                  <c:v>82.4</c:v>
                </c:pt>
                <c:pt idx="873">
                  <c:v>82.4</c:v>
                </c:pt>
                <c:pt idx="874">
                  <c:v>82.4</c:v>
                </c:pt>
                <c:pt idx="875">
                  <c:v>82.4</c:v>
                </c:pt>
                <c:pt idx="876">
                  <c:v>82.4</c:v>
                </c:pt>
                <c:pt idx="877">
                  <c:v>82.4</c:v>
                </c:pt>
                <c:pt idx="878">
                  <c:v>82.4</c:v>
                </c:pt>
                <c:pt idx="879">
                  <c:v>82.4</c:v>
                </c:pt>
                <c:pt idx="880">
                  <c:v>82.4</c:v>
                </c:pt>
                <c:pt idx="881">
                  <c:v>82.4</c:v>
                </c:pt>
                <c:pt idx="882">
                  <c:v>82.4</c:v>
                </c:pt>
                <c:pt idx="883">
                  <c:v>82.4</c:v>
                </c:pt>
                <c:pt idx="884">
                  <c:v>82.4</c:v>
                </c:pt>
                <c:pt idx="885">
                  <c:v>82.4</c:v>
                </c:pt>
                <c:pt idx="886">
                  <c:v>82.4</c:v>
                </c:pt>
                <c:pt idx="887">
                  <c:v>82.4</c:v>
                </c:pt>
                <c:pt idx="888">
                  <c:v>82.4</c:v>
                </c:pt>
                <c:pt idx="889">
                  <c:v>82.4</c:v>
                </c:pt>
                <c:pt idx="890">
                  <c:v>82.4</c:v>
                </c:pt>
                <c:pt idx="891">
                  <c:v>82.4</c:v>
                </c:pt>
                <c:pt idx="892">
                  <c:v>82.4</c:v>
                </c:pt>
                <c:pt idx="893">
                  <c:v>82.4</c:v>
                </c:pt>
                <c:pt idx="894">
                  <c:v>82.4</c:v>
                </c:pt>
                <c:pt idx="895">
                  <c:v>82.4</c:v>
                </c:pt>
                <c:pt idx="896">
                  <c:v>82.4</c:v>
                </c:pt>
                <c:pt idx="897">
                  <c:v>82.4</c:v>
                </c:pt>
                <c:pt idx="898">
                  <c:v>82.4</c:v>
                </c:pt>
                <c:pt idx="899">
                  <c:v>82.4</c:v>
                </c:pt>
                <c:pt idx="900">
                  <c:v>82.4</c:v>
                </c:pt>
                <c:pt idx="901">
                  <c:v>82.4</c:v>
                </c:pt>
                <c:pt idx="902">
                  <c:v>82.4</c:v>
                </c:pt>
                <c:pt idx="903">
                  <c:v>82.4</c:v>
                </c:pt>
                <c:pt idx="904">
                  <c:v>82.4</c:v>
                </c:pt>
                <c:pt idx="905">
                  <c:v>82.4</c:v>
                </c:pt>
                <c:pt idx="906">
                  <c:v>82.4</c:v>
                </c:pt>
                <c:pt idx="907">
                  <c:v>82.4</c:v>
                </c:pt>
                <c:pt idx="908">
                  <c:v>82.4</c:v>
                </c:pt>
                <c:pt idx="909">
                  <c:v>82.4</c:v>
                </c:pt>
                <c:pt idx="910">
                  <c:v>82.4</c:v>
                </c:pt>
                <c:pt idx="911">
                  <c:v>82.4</c:v>
                </c:pt>
                <c:pt idx="912">
                  <c:v>82.4</c:v>
                </c:pt>
                <c:pt idx="913">
                  <c:v>82.4</c:v>
                </c:pt>
                <c:pt idx="914">
                  <c:v>82.4</c:v>
                </c:pt>
                <c:pt idx="915">
                  <c:v>82.4</c:v>
                </c:pt>
                <c:pt idx="916">
                  <c:v>82.4</c:v>
                </c:pt>
                <c:pt idx="917">
                  <c:v>82.4</c:v>
                </c:pt>
                <c:pt idx="918">
                  <c:v>82.4</c:v>
                </c:pt>
                <c:pt idx="919">
                  <c:v>82.4</c:v>
                </c:pt>
                <c:pt idx="920">
                  <c:v>82.4</c:v>
                </c:pt>
                <c:pt idx="921">
                  <c:v>82.4</c:v>
                </c:pt>
                <c:pt idx="922">
                  <c:v>82.4</c:v>
                </c:pt>
                <c:pt idx="923">
                  <c:v>82.4</c:v>
                </c:pt>
                <c:pt idx="924">
                  <c:v>82.4</c:v>
                </c:pt>
                <c:pt idx="925">
                  <c:v>82.4</c:v>
                </c:pt>
                <c:pt idx="926">
                  <c:v>82.4</c:v>
                </c:pt>
                <c:pt idx="927">
                  <c:v>82.4</c:v>
                </c:pt>
                <c:pt idx="928">
                  <c:v>82.4</c:v>
                </c:pt>
                <c:pt idx="929">
                  <c:v>82.4</c:v>
                </c:pt>
                <c:pt idx="930">
                  <c:v>82.4</c:v>
                </c:pt>
                <c:pt idx="931">
                  <c:v>82.4</c:v>
                </c:pt>
                <c:pt idx="932">
                  <c:v>82.4</c:v>
                </c:pt>
                <c:pt idx="933">
                  <c:v>82.4</c:v>
                </c:pt>
                <c:pt idx="934">
                  <c:v>82.4</c:v>
                </c:pt>
                <c:pt idx="935">
                  <c:v>82.4</c:v>
                </c:pt>
                <c:pt idx="936">
                  <c:v>82.4</c:v>
                </c:pt>
                <c:pt idx="937">
                  <c:v>82.4</c:v>
                </c:pt>
                <c:pt idx="938">
                  <c:v>82.4</c:v>
                </c:pt>
                <c:pt idx="939">
                  <c:v>82.4</c:v>
                </c:pt>
                <c:pt idx="940">
                  <c:v>82.4</c:v>
                </c:pt>
                <c:pt idx="941">
                  <c:v>82.4</c:v>
                </c:pt>
                <c:pt idx="942">
                  <c:v>82.4</c:v>
                </c:pt>
                <c:pt idx="943">
                  <c:v>82.4</c:v>
                </c:pt>
                <c:pt idx="944">
                  <c:v>82.4</c:v>
                </c:pt>
                <c:pt idx="945">
                  <c:v>82.4</c:v>
                </c:pt>
                <c:pt idx="946">
                  <c:v>82.4</c:v>
                </c:pt>
                <c:pt idx="947">
                  <c:v>82.4</c:v>
                </c:pt>
                <c:pt idx="948">
                  <c:v>82.4</c:v>
                </c:pt>
                <c:pt idx="949">
                  <c:v>82.4</c:v>
                </c:pt>
                <c:pt idx="950">
                  <c:v>82.4</c:v>
                </c:pt>
                <c:pt idx="951">
                  <c:v>82.4</c:v>
                </c:pt>
                <c:pt idx="952">
                  <c:v>82.4</c:v>
                </c:pt>
                <c:pt idx="953">
                  <c:v>82.4</c:v>
                </c:pt>
                <c:pt idx="954">
                  <c:v>82.4</c:v>
                </c:pt>
                <c:pt idx="955">
                  <c:v>82.4</c:v>
                </c:pt>
                <c:pt idx="956">
                  <c:v>82.4</c:v>
                </c:pt>
                <c:pt idx="957">
                  <c:v>82.4</c:v>
                </c:pt>
                <c:pt idx="958">
                  <c:v>82.4</c:v>
                </c:pt>
                <c:pt idx="959">
                  <c:v>82.4</c:v>
                </c:pt>
                <c:pt idx="960">
                  <c:v>82.4</c:v>
                </c:pt>
                <c:pt idx="961">
                  <c:v>82.4</c:v>
                </c:pt>
                <c:pt idx="962">
                  <c:v>82.4</c:v>
                </c:pt>
                <c:pt idx="963">
                  <c:v>82.4</c:v>
                </c:pt>
                <c:pt idx="964">
                  <c:v>82.4</c:v>
                </c:pt>
                <c:pt idx="965">
                  <c:v>82.4</c:v>
                </c:pt>
                <c:pt idx="966">
                  <c:v>82.4</c:v>
                </c:pt>
                <c:pt idx="967">
                  <c:v>82.4</c:v>
                </c:pt>
                <c:pt idx="968">
                  <c:v>82.4</c:v>
                </c:pt>
                <c:pt idx="969">
                  <c:v>82.4</c:v>
                </c:pt>
                <c:pt idx="970">
                  <c:v>82.4</c:v>
                </c:pt>
                <c:pt idx="971">
                  <c:v>82.4</c:v>
                </c:pt>
                <c:pt idx="972">
                  <c:v>82.4</c:v>
                </c:pt>
                <c:pt idx="973">
                  <c:v>82.4</c:v>
                </c:pt>
                <c:pt idx="974">
                  <c:v>82.4</c:v>
                </c:pt>
                <c:pt idx="975">
                  <c:v>82.4</c:v>
                </c:pt>
                <c:pt idx="976">
                  <c:v>82.4</c:v>
                </c:pt>
                <c:pt idx="977">
                  <c:v>82.4</c:v>
                </c:pt>
                <c:pt idx="978">
                  <c:v>82.4</c:v>
                </c:pt>
                <c:pt idx="979">
                  <c:v>82.4</c:v>
                </c:pt>
                <c:pt idx="980">
                  <c:v>82.4</c:v>
                </c:pt>
                <c:pt idx="981">
                  <c:v>82.4</c:v>
                </c:pt>
                <c:pt idx="982">
                  <c:v>82.4</c:v>
                </c:pt>
                <c:pt idx="983">
                  <c:v>82.4</c:v>
                </c:pt>
                <c:pt idx="984">
                  <c:v>82.4</c:v>
                </c:pt>
                <c:pt idx="985">
                  <c:v>82.4</c:v>
                </c:pt>
                <c:pt idx="986">
                  <c:v>82.4</c:v>
                </c:pt>
                <c:pt idx="987">
                  <c:v>82.4</c:v>
                </c:pt>
                <c:pt idx="988">
                  <c:v>82.4</c:v>
                </c:pt>
                <c:pt idx="989">
                  <c:v>82.4</c:v>
                </c:pt>
                <c:pt idx="990">
                  <c:v>82.4</c:v>
                </c:pt>
                <c:pt idx="991">
                  <c:v>82.4</c:v>
                </c:pt>
                <c:pt idx="992">
                  <c:v>82.4</c:v>
                </c:pt>
                <c:pt idx="993">
                  <c:v>82.4</c:v>
                </c:pt>
                <c:pt idx="994">
                  <c:v>82.4</c:v>
                </c:pt>
                <c:pt idx="995">
                  <c:v>82.4</c:v>
                </c:pt>
                <c:pt idx="996">
                  <c:v>82.4</c:v>
                </c:pt>
                <c:pt idx="997">
                  <c:v>82.4</c:v>
                </c:pt>
                <c:pt idx="998">
                  <c:v>82.4</c:v>
                </c:pt>
                <c:pt idx="999">
                  <c:v>82.4</c:v>
                </c:pt>
                <c:pt idx="1000">
                  <c:v>82.4</c:v>
                </c:pt>
                <c:pt idx="1001">
                  <c:v>82.4</c:v>
                </c:pt>
                <c:pt idx="1002">
                  <c:v>82.4</c:v>
                </c:pt>
                <c:pt idx="1003">
                  <c:v>82.4</c:v>
                </c:pt>
                <c:pt idx="1004">
                  <c:v>82.4</c:v>
                </c:pt>
                <c:pt idx="1005">
                  <c:v>79.2</c:v>
                </c:pt>
                <c:pt idx="1006">
                  <c:v>81</c:v>
                </c:pt>
                <c:pt idx="1007">
                  <c:v>91.4</c:v>
                </c:pt>
                <c:pt idx="1008">
                  <c:v>91.4</c:v>
                </c:pt>
                <c:pt idx="1009">
                  <c:v>77</c:v>
                </c:pt>
                <c:pt idx="1010">
                  <c:v>91.4</c:v>
                </c:pt>
                <c:pt idx="1011">
                  <c:v>91.4</c:v>
                </c:pt>
                <c:pt idx="1012">
                  <c:v>91.4</c:v>
                </c:pt>
                <c:pt idx="1013">
                  <c:v>91.4</c:v>
                </c:pt>
                <c:pt idx="1014">
                  <c:v>77</c:v>
                </c:pt>
                <c:pt idx="1015">
                  <c:v>77</c:v>
                </c:pt>
                <c:pt idx="1016">
                  <c:v>91.4</c:v>
                </c:pt>
                <c:pt idx="1017">
                  <c:v>91.4</c:v>
                </c:pt>
                <c:pt idx="1018">
                  <c:v>77</c:v>
                </c:pt>
                <c:pt idx="1019">
                  <c:v>77</c:v>
                </c:pt>
                <c:pt idx="1020">
                  <c:v>77</c:v>
                </c:pt>
                <c:pt idx="1021">
                  <c:v>77</c:v>
                </c:pt>
                <c:pt idx="1022">
                  <c:v>77</c:v>
                </c:pt>
                <c:pt idx="1023">
                  <c:v>77</c:v>
                </c:pt>
                <c:pt idx="1024">
                  <c:v>77</c:v>
                </c:pt>
                <c:pt idx="1025">
                  <c:v>91.4</c:v>
                </c:pt>
                <c:pt idx="1026">
                  <c:v>91.4</c:v>
                </c:pt>
                <c:pt idx="1027">
                  <c:v>91.4</c:v>
                </c:pt>
                <c:pt idx="1028">
                  <c:v>91.4</c:v>
                </c:pt>
                <c:pt idx="1029">
                  <c:v>91.4</c:v>
                </c:pt>
                <c:pt idx="1030">
                  <c:v>80.599999999999994</c:v>
                </c:pt>
                <c:pt idx="1031">
                  <c:v>80.599999999999994</c:v>
                </c:pt>
                <c:pt idx="1032">
                  <c:v>83.7</c:v>
                </c:pt>
                <c:pt idx="1033">
                  <c:v>80.8</c:v>
                </c:pt>
                <c:pt idx="1034">
                  <c:v>78.599999999999994</c:v>
                </c:pt>
                <c:pt idx="1035">
                  <c:v>83.8</c:v>
                </c:pt>
                <c:pt idx="1036">
                  <c:v>83.8</c:v>
                </c:pt>
                <c:pt idx="1037">
                  <c:v>83.8</c:v>
                </c:pt>
                <c:pt idx="1038">
                  <c:v>83.5</c:v>
                </c:pt>
                <c:pt idx="1039">
                  <c:v>78.8</c:v>
                </c:pt>
                <c:pt idx="1040">
                  <c:v>78.8</c:v>
                </c:pt>
                <c:pt idx="1041">
                  <c:v>80.599999999999994</c:v>
                </c:pt>
                <c:pt idx="1042">
                  <c:v>80.599999999999994</c:v>
                </c:pt>
                <c:pt idx="1043">
                  <c:v>80.599999999999994</c:v>
                </c:pt>
                <c:pt idx="1044">
                  <c:v>80.599999999999994</c:v>
                </c:pt>
                <c:pt idx="1045">
                  <c:v>80.599999999999994</c:v>
                </c:pt>
                <c:pt idx="1046">
                  <c:v>80.599999999999994</c:v>
                </c:pt>
                <c:pt idx="1047">
                  <c:v>80.599999999999994</c:v>
                </c:pt>
                <c:pt idx="1048">
                  <c:v>80.599999999999994</c:v>
                </c:pt>
                <c:pt idx="1049">
                  <c:v>80.599999999999994</c:v>
                </c:pt>
                <c:pt idx="1050">
                  <c:v>80.599999999999994</c:v>
                </c:pt>
                <c:pt idx="1051">
                  <c:v>80.599999999999994</c:v>
                </c:pt>
                <c:pt idx="1052">
                  <c:v>80.599999999999994</c:v>
                </c:pt>
                <c:pt idx="1053">
                  <c:v>80.599999999999994</c:v>
                </c:pt>
                <c:pt idx="1054">
                  <c:v>80.599999999999994</c:v>
                </c:pt>
                <c:pt idx="1055">
                  <c:v>80.599999999999994</c:v>
                </c:pt>
                <c:pt idx="1056">
                  <c:v>80.599999999999994</c:v>
                </c:pt>
                <c:pt idx="1057">
                  <c:v>80.599999999999994</c:v>
                </c:pt>
                <c:pt idx="1058">
                  <c:v>80.599999999999994</c:v>
                </c:pt>
                <c:pt idx="1059">
                  <c:v>80.599999999999994</c:v>
                </c:pt>
                <c:pt idx="1060">
                  <c:v>80.599999999999994</c:v>
                </c:pt>
                <c:pt idx="1061">
                  <c:v>80.599999999999994</c:v>
                </c:pt>
                <c:pt idx="1062">
                  <c:v>80.599999999999994</c:v>
                </c:pt>
                <c:pt idx="1063">
                  <c:v>80.599999999999994</c:v>
                </c:pt>
                <c:pt idx="1064">
                  <c:v>80.599999999999994</c:v>
                </c:pt>
                <c:pt idx="1065">
                  <c:v>80.599999999999994</c:v>
                </c:pt>
                <c:pt idx="1066">
                  <c:v>80.599999999999994</c:v>
                </c:pt>
                <c:pt idx="1067">
                  <c:v>80.599999999999994</c:v>
                </c:pt>
                <c:pt idx="1068">
                  <c:v>80.599999999999994</c:v>
                </c:pt>
                <c:pt idx="1069">
                  <c:v>80.599999999999994</c:v>
                </c:pt>
                <c:pt idx="1070">
                  <c:v>80.599999999999994</c:v>
                </c:pt>
                <c:pt idx="1071">
                  <c:v>80.599999999999994</c:v>
                </c:pt>
                <c:pt idx="1072">
                  <c:v>80.599999999999994</c:v>
                </c:pt>
                <c:pt idx="1073">
                  <c:v>80.599999999999994</c:v>
                </c:pt>
                <c:pt idx="1074">
                  <c:v>80.599999999999994</c:v>
                </c:pt>
                <c:pt idx="1075">
                  <c:v>80.599999999999994</c:v>
                </c:pt>
                <c:pt idx="1076">
                  <c:v>80.599999999999994</c:v>
                </c:pt>
                <c:pt idx="1077">
                  <c:v>80.599999999999994</c:v>
                </c:pt>
                <c:pt idx="1078">
                  <c:v>80.599999999999994</c:v>
                </c:pt>
                <c:pt idx="1079">
                  <c:v>80.599999999999994</c:v>
                </c:pt>
                <c:pt idx="1080">
                  <c:v>80.599999999999994</c:v>
                </c:pt>
                <c:pt idx="1081">
                  <c:v>80.599999999999994</c:v>
                </c:pt>
                <c:pt idx="1082">
                  <c:v>80.599999999999994</c:v>
                </c:pt>
                <c:pt idx="1083">
                  <c:v>80.599999999999994</c:v>
                </c:pt>
                <c:pt idx="1084">
                  <c:v>80.599999999999994</c:v>
                </c:pt>
                <c:pt idx="1085">
                  <c:v>80.599999999999994</c:v>
                </c:pt>
                <c:pt idx="1086">
                  <c:v>80.599999999999994</c:v>
                </c:pt>
                <c:pt idx="1087">
                  <c:v>80.599999999999994</c:v>
                </c:pt>
                <c:pt idx="1088">
                  <c:v>80.599999999999994</c:v>
                </c:pt>
                <c:pt idx="1089">
                  <c:v>80.599999999999994</c:v>
                </c:pt>
                <c:pt idx="1090">
                  <c:v>80.599999999999994</c:v>
                </c:pt>
                <c:pt idx="1091">
                  <c:v>80.599999999999994</c:v>
                </c:pt>
                <c:pt idx="1092">
                  <c:v>80.599999999999994</c:v>
                </c:pt>
                <c:pt idx="1093">
                  <c:v>80.599999999999994</c:v>
                </c:pt>
                <c:pt idx="1094">
                  <c:v>80.599999999999994</c:v>
                </c:pt>
                <c:pt idx="1095">
                  <c:v>80.599999999999994</c:v>
                </c:pt>
                <c:pt idx="1096">
                  <c:v>80.599999999999994</c:v>
                </c:pt>
                <c:pt idx="1097">
                  <c:v>80.599999999999994</c:v>
                </c:pt>
                <c:pt idx="1098">
                  <c:v>80.599999999999994</c:v>
                </c:pt>
                <c:pt idx="1099">
                  <c:v>80.599999999999994</c:v>
                </c:pt>
                <c:pt idx="1100">
                  <c:v>80.599999999999994</c:v>
                </c:pt>
                <c:pt idx="1101">
                  <c:v>80.599999999999994</c:v>
                </c:pt>
                <c:pt idx="1102">
                  <c:v>80.599999999999994</c:v>
                </c:pt>
                <c:pt idx="1103">
                  <c:v>80.599999999999994</c:v>
                </c:pt>
                <c:pt idx="1104">
                  <c:v>80.599999999999994</c:v>
                </c:pt>
                <c:pt idx="1105">
                  <c:v>80.599999999999994</c:v>
                </c:pt>
                <c:pt idx="1106">
                  <c:v>80.599999999999994</c:v>
                </c:pt>
                <c:pt idx="1107">
                  <c:v>80.599999999999994</c:v>
                </c:pt>
                <c:pt idx="1108">
                  <c:v>80.599999999999994</c:v>
                </c:pt>
                <c:pt idx="1109">
                  <c:v>80.599999999999994</c:v>
                </c:pt>
                <c:pt idx="1110">
                  <c:v>80.599999999999994</c:v>
                </c:pt>
                <c:pt idx="1111">
                  <c:v>80.599999999999994</c:v>
                </c:pt>
                <c:pt idx="1112">
                  <c:v>80.599999999999994</c:v>
                </c:pt>
                <c:pt idx="1113">
                  <c:v>80.599999999999994</c:v>
                </c:pt>
                <c:pt idx="1114">
                  <c:v>80.599999999999994</c:v>
                </c:pt>
                <c:pt idx="1115">
                  <c:v>80.599999999999994</c:v>
                </c:pt>
                <c:pt idx="1116">
                  <c:v>80.599999999999994</c:v>
                </c:pt>
                <c:pt idx="1117">
                  <c:v>80.599999999999994</c:v>
                </c:pt>
                <c:pt idx="1118">
                  <c:v>80.599999999999994</c:v>
                </c:pt>
                <c:pt idx="1119">
                  <c:v>80.599999999999994</c:v>
                </c:pt>
                <c:pt idx="1120">
                  <c:v>80.599999999999994</c:v>
                </c:pt>
                <c:pt idx="1121">
                  <c:v>80.599999999999994</c:v>
                </c:pt>
                <c:pt idx="1122">
                  <c:v>80.599999999999994</c:v>
                </c:pt>
                <c:pt idx="1123">
                  <c:v>80.599999999999994</c:v>
                </c:pt>
                <c:pt idx="1124">
                  <c:v>80.599999999999994</c:v>
                </c:pt>
                <c:pt idx="1125">
                  <c:v>80.599999999999994</c:v>
                </c:pt>
                <c:pt idx="1126">
                  <c:v>80.599999999999994</c:v>
                </c:pt>
                <c:pt idx="1127">
                  <c:v>80.599999999999994</c:v>
                </c:pt>
                <c:pt idx="1128">
                  <c:v>80.599999999999994</c:v>
                </c:pt>
                <c:pt idx="1129">
                  <c:v>80.599999999999994</c:v>
                </c:pt>
                <c:pt idx="1130">
                  <c:v>80.599999999999994</c:v>
                </c:pt>
                <c:pt idx="1131">
                  <c:v>80.599999999999994</c:v>
                </c:pt>
                <c:pt idx="1132">
                  <c:v>80.599999999999994</c:v>
                </c:pt>
                <c:pt idx="1133">
                  <c:v>80.599999999999994</c:v>
                </c:pt>
                <c:pt idx="1134">
                  <c:v>80.099999999999994</c:v>
                </c:pt>
                <c:pt idx="1135">
                  <c:v>80.599999999999994</c:v>
                </c:pt>
                <c:pt idx="1136">
                  <c:v>80.599999999999994</c:v>
                </c:pt>
                <c:pt idx="1137">
                  <c:v>80.599999999999994</c:v>
                </c:pt>
                <c:pt idx="1138">
                  <c:v>80.599999999999994</c:v>
                </c:pt>
                <c:pt idx="1139">
                  <c:v>80.599999999999994</c:v>
                </c:pt>
                <c:pt idx="1140">
                  <c:v>80.599999999999994</c:v>
                </c:pt>
                <c:pt idx="1141">
                  <c:v>80.599999999999994</c:v>
                </c:pt>
                <c:pt idx="1142">
                  <c:v>80.599999999999994</c:v>
                </c:pt>
                <c:pt idx="1143">
                  <c:v>80.599999999999994</c:v>
                </c:pt>
                <c:pt idx="1144">
                  <c:v>80.599999999999994</c:v>
                </c:pt>
                <c:pt idx="1145">
                  <c:v>80.599999999999994</c:v>
                </c:pt>
                <c:pt idx="1146">
                  <c:v>80.599999999999994</c:v>
                </c:pt>
                <c:pt idx="1147">
                  <c:v>80.599999999999994</c:v>
                </c:pt>
                <c:pt idx="1148">
                  <c:v>80.599999999999994</c:v>
                </c:pt>
                <c:pt idx="1149">
                  <c:v>80.599999999999994</c:v>
                </c:pt>
                <c:pt idx="1150">
                  <c:v>80.599999999999994</c:v>
                </c:pt>
                <c:pt idx="1151">
                  <c:v>80.599999999999994</c:v>
                </c:pt>
                <c:pt idx="1152">
                  <c:v>80.599999999999994</c:v>
                </c:pt>
                <c:pt idx="1153">
                  <c:v>80.599999999999994</c:v>
                </c:pt>
                <c:pt idx="1154">
                  <c:v>80.599999999999994</c:v>
                </c:pt>
                <c:pt idx="1155">
                  <c:v>80.599999999999994</c:v>
                </c:pt>
                <c:pt idx="1156">
                  <c:v>80.599999999999994</c:v>
                </c:pt>
                <c:pt idx="1157">
                  <c:v>80.599999999999994</c:v>
                </c:pt>
                <c:pt idx="1158">
                  <c:v>80.599999999999994</c:v>
                </c:pt>
                <c:pt idx="1159">
                  <c:v>80.599999999999994</c:v>
                </c:pt>
                <c:pt idx="1160">
                  <c:v>80.599999999999994</c:v>
                </c:pt>
                <c:pt idx="1161">
                  <c:v>80.599999999999994</c:v>
                </c:pt>
                <c:pt idx="1162">
                  <c:v>80.599999999999994</c:v>
                </c:pt>
                <c:pt idx="1163">
                  <c:v>80.599999999999994</c:v>
                </c:pt>
                <c:pt idx="1164">
                  <c:v>80.599999999999994</c:v>
                </c:pt>
                <c:pt idx="1165">
                  <c:v>80.599999999999994</c:v>
                </c:pt>
                <c:pt idx="1166">
                  <c:v>80.599999999999994</c:v>
                </c:pt>
                <c:pt idx="1167">
                  <c:v>80.599999999999994</c:v>
                </c:pt>
                <c:pt idx="1168">
                  <c:v>80.599999999999994</c:v>
                </c:pt>
                <c:pt idx="1169">
                  <c:v>80.599999999999994</c:v>
                </c:pt>
                <c:pt idx="1170">
                  <c:v>80.599999999999994</c:v>
                </c:pt>
                <c:pt idx="1171">
                  <c:v>80.599999999999994</c:v>
                </c:pt>
                <c:pt idx="1172">
                  <c:v>80.599999999999994</c:v>
                </c:pt>
                <c:pt idx="1173">
                  <c:v>80.599999999999994</c:v>
                </c:pt>
                <c:pt idx="1174">
                  <c:v>80.599999999999994</c:v>
                </c:pt>
                <c:pt idx="1175">
                  <c:v>80.599999999999994</c:v>
                </c:pt>
                <c:pt idx="1176">
                  <c:v>80.599999999999994</c:v>
                </c:pt>
                <c:pt idx="1177">
                  <c:v>80.599999999999994</c:v>
                </c:pt>
                <c:pt idx="1178">
                  <c:v>80.599999999999994</c:v>
                </c:pt>
                <c:pt idx="1179">
                  <c:v>80.599999999999994</c:v>
                </c:pt>
                <c:pt idx="1180">
                  <c:v>80.599999999999994</c:v>
                </c:pt>
                <c:pt idx="1181">
                  <c:v>80.599999999999994</c:v>
                </c:pt>
                <c:pt idx="1182">
                  <c:v>80.599999999999994</c:v>
                </c:pt>
                <c:pt idx="1183">
                  <c:v>80.599999999999994</c:v>
                </c:pt>
                <c:pt idx="1184">
                  <c:v>80.599999999999994</c:v>
                </c:pt>
                <c:pt idx="1185">
                  <c:v>80.599999999999994</c:v>
                </c:pt>
                <c:pt idx="1186">
                  <c:v>80.599999999999994</c:v>
                </c:pt>
                <c:pt idx="1187">
                  <c:v>80.599999999999994</c:v>
                </c:pt>
                <c:pt idx="1188">
                  <c:v>80.599999999999994</c:v>
                </c:pt>
                <c:pt idx="1189">
                  <c:v>80.599999999999994</c:v>
                </c:pt>
                <c:pt idx="1190">
                  <c:v>80.599999999999994</c:v>
                </c:pt>
                <c:pt idx="1191">
                  <c:v>80.599999999999994</c:v>
                </c:pt>
                <c:pt idx="1192">
                  <c:v>80.599999999999994</c:v>
                </c:pt>
                <c:pt idx="1193">
                  <c:v>80.599999999999994</c:v>
                </c:pt>
                <c:pt idx="1194">
                  <c:v>80.599999999999994</c:v>
                </c:pt>
                <c:pt idx="1195">
                  <c:v>80.599999999999994</c:v>
                </c:pt>
                <c:pt idx="1196">
                  <c:v>80.599999999999994</c:v>
                </c:pt>
                <c:pt idx="1197">
                  <c:v>80.599999999999994</c:v>
                </c:pt>
                <c:pt idx="1198">
                  <c:v>80.599999999999994</c:v>
                </c:pt>
                <c:pt idx="1199">
                  <c:v>79.5</c:v>
                </c:pt>
                <c:pt idx="1200">
                  <c:v>87.4</c:v>
                </c:pt>
                <c:pt idx="1201">
                  <c:v>86</c:v>
                </c:pt>
                <c:pt idx="1202">
                  <c:v>86</c:v>
                </c:pt>
                <c:pt idx="1203">
                  <c:v>86</c:v>
                </c:pt>
                <c:pt idx="1204">
                  <c:v>86</c:v>
                </c:pt>
                <c:pt idx="1205">
                  <c:v>86</c:v>
                </c:pt>
                <c:pt idx="1206">
                  <c:v>86</c:v>
                </c:pt>
                <c:pt idx="1207">
                  <c:v>86</c:v>
                </c:pt>
                <c:pt idx="1208">
                  <c:v>86</c:v>
                </c:pt>
                <c:pt idx="1209">
                  <c:v>86</c:v>
                </c:pt>
                <c:pt idx="1210">
                  <c:v>86</c:v>
                </c:pt>
                <c:pt idx="1211">
                  <c:v>86</c:v>
                </c:pt>
                <c:pt idx="1212">
                  <c:v>86</c:v>
                </c:pt>
                <c:pt idx="1213">
                  <c:v>86</c:v>
                </c:pt>
                <c:pt idx="1214">
                  <c:v>86</c:v>
                </c:pt>
                <c:pt idx="1215">
                  <c:v>86</c:v>
                </c:pt>
                <c:pt idx="1216">
                  <c:v>86</c:v>
                </c:pt>
                <c:pt idx="1217">
                  <c:v>86</c:v>
                </c:pt>
                <c:pt idx="1218">
                  <c:v>86</c:v>
                </c:pt>
                <c:pt idx="1219">
                  <c:v>86</c:v>
                </c:pt>
                <c:pt idx="1220">
                  <c:v>86</c:v>
                </c:pt>
                <c:pt idx="1221">
                  <c:v>86</c:v>
                </c:pt>
                <c:pt idx="1222">
                  <c:v>86</c:v>
                </c:pt>
                <c:pt idx="1223">
                  <c:v>86</c:v>
                </c:pt>
                <c:pt idx="1224">
                  <c:v>86</c:v>
                </c:pt>
                <c:pt idx="1225">
                  <c:v>86</c:v>
                </c:pt>
                <c:pt idx="1226">
                  <c:v>86</c:v>
                </c:pt>
                <c:pt idx="1227">
                  <c:v>86</c:v>
                </c:pt>
                <c:pt idx="1228">
                  <c:v>86</c:v>
                </c:pt>
                <c:pt idx="1229">
                  <c:v>86</c:v>
                </c:pt>
                <c:pt idx="1230">
                  <c:v>86</c:v>
                </c:pt>
                <c:pt idx="1231">
                  <c:v>86</c:v>
                </c:pt>
                <c:pt idx="1232">
                  <c:v>86</c:v>
                </c:pt>
                <c:pt idx="1233">
                  <c:v>86</c:v>
                </c:pt>
                <c:pt idx="1234">
                  <c:v>86</c:v>
                </c:pt>
                <c:pt idx="1235">
                  <c:v>86</c:v>
                </c:pt>
                <c:pt idx="1236">
                  <c:v>86</c:v>
                </c:pt>
                <c:pt idx="1237">
                  <c:v>86</c:v>
                </c:pt>
                <c:pt idx="1238">
                  <c:v>86</c:v>
                </c:pt>
                <c:pt idx="1239">
                  <c:v>86</c:v>
                </c:pt>
                <c:pt idx="1240">
                  <c:v>86</c:v>
                </c:pt>
                <c:pt idx="1241">
                  <c:v>86</c:v>
                </c:pt>
                <c:pt idx="1242">
                  <c:v>86</c:v>
                </c:pt>
                <c:pt idx="1243">
                  <c:v>86</c:v>
                </c:pt>
                <c:pt idx="1244">
                  <c:v>86</c:v>
                </c:pt>
                <c:pt idx="1245">
                  <c:v>86</c:v>
                </c:pt>
                <c:pt idx="1246">
                  <c:v>86</c:v>
                </c:pt>
                <c:pt idx="1247">
                  <c:v>86</c:v>
                </c:pt>
                <c:pt idx="1248">
                  <c:v>86</c:v>
                </c:pt>
                <c:pt idx="1249">
                  <c:v>86</c:v>
                </c:pt>
                <c:pt idx="1250">
                  <c:v>86</c:v>
                </c:pt>
                <c:pt idx="1251">
                  <c:v>86</c:v>
                </c:pt>
                <c:pt idx="1252">
                  <c:v>86</c:v>
                </c:pt>
                <c:pt idx="1253">
                  <c:v>86</c:v>
                </c:pt>
                <c:pt idx="1254">
                  <c:v>79</c:v>
                </c:pt>
                <c:pt idx="1255">
                  <c:v>80.2</c:v>
                </c:pt>
                <c:pt idx="1256">
                  <c:v>82.8</c:v>
                </c:pt>
                <c:pt idx="1257">
                  <c:v>82.8</c:v>
                </c:pt>
                <c:pt idx="1258">
                  <c:v>82.8</c:v>
                </c:pt>
                <c:pt idx="1259">
                  <c:v>83.7</c:v>
                </c:pt>
                <c:pt idx="1260">
                  <c:v>81.900000000000006</c:v>
                </c:pt>
                <c:pt idx="1261">
                  <c:v>81.900000000000006</c:v>
                </c:pt>
                <c:pt idx="1262">
                  <c:v>89.6</c:v>
                </c:pt>
                <c:pt idx="1263">
                  <c:v>89.6</c:v>
                </c:pt>
                <c:pt idx="1264">
                  <c:v>89.6</c:v>
                </c:pt>
                <c:pt idx="1265">
                  <c:v>89.6</c:v>
                </c:pt>
                <c:pt idx="1266">
                  <c:v>89.6</c:v>
                </c:pt>
                <c:pt idx="1267">
                  <c:v>89.6</c:v>
                </c:pt>
                <c:pt idx="1268">
                  <c:v>89.6</c:v>
                </c:pt>
                <c:pt idx="1269">
                  <c:v>89.6</c:v>
                </c:pt>
                <c:pt idx="1270">
                  <c:v>89.6</c:v>
                </c:pt>
                <c:pt idx="1271">
                  <c:v>89.6</c:v>
                </c:pt>
                <c:pt idx="1272">
                  <c:v>89.6</c:v>
                </c:pt>
                <c:pt idx="1273">
                  <c:v>89.6</c:v>
                </c:pt>
                <c:pt idx="1274">
                  <c:v>89.6</c:v>
                </c:pt>
                <c:pt idx="1275">
                  <c:v>89.6</c:v>
                </c:pt>
                <c:pt idx="1276">
                  <c:v>89.6</c:v>
                </c:pt>
                <c:pt idx="1277">
                  <c:v>89.6</c:v>
                </c:pt>
                <c:pt idx="1278">
                  <c:v>89.6</c:v>
                </c:pt>
                <c:pt idx="1279">
                  <c:v>89.6</c:v>
                </c:pt>
                <c:pt idx="1280">
                  <c:v>89.6</c:v>
                </c:pt>
                <c:pt idx="1281">
                  <c:v>89.6</c:v>
                </c:pt>
                <c:pt idx="1282">
                  <c:v>89.6</c:v>
                </c:pt>
                <c:pt idx="1283">
                  <c:v>89.6</c:v>
                </c:pt>
                <c:pt idx="1284">
                  <c:v>89.6</c:v>
                </c:pt>
                <c:pt idx="1285">
                  <c:v>89.6</c:v>
                </c:pt>
                <c:pt idx="1286">
                  <c:v>89.6</c:v>
                </c:pt>
                <c:pt idx="1287">
                  <c:v>89.6</c:v>
                </c:pt>
                <c:pt idx="1288">
                  <c:v>89.6</c:v>
                </c:pt>
                <c:pt idx="1289">
                  <c:v>89.6</c:v>
                </c:pt>
                <c:pt idx="1290">
                  <c:v>89.6</c:v>
                </c:pt>
                <c:pt idx="1291">
                  <c:v>89.6</c:v>
                </c:pt>
                <c:pt idx="1292">
                  <c:v>89.6</c:v>
                </c:pt>
                <c:pt idx="1293">
                  <c:v>89.6</c:v>
                </c:pt>
                <c:pt idx="1294">
                  <c:v>89.6</c:v>
                </c:pt>
                <c:pt idx="1295">
                  <c:v>89.6</c:v>
                </c:pt>
                <c:pt idx="1296">
                  <c:v>89.6</c:v>
                </c:pt>
                <c:pt idx="1297">
                  <c:v>89.6</c:v>
                </c:pt>
                <c:pt idx="1298">
                  <c:v>89.6</c:v>
                </c:pt>
                <c:pt idx="1299">
                  <c:v>89.6</c:v>
                </c:pt>
                <c:pt idx="1300">
                  <c:v>89.6</c:v>
                </c:pt>
                <c:pt idx="1301">
                  <c:v>89.6</c:v>
                </c:pt>
                <c:pt idx="1302">
                  <c:v>89.6</c:v>
                </c:pt>
                <c:pt idx="1303">
                  <c:v>77.900000000000006</c:v>
                </c:pt>
                <c:pt idx="1304">
                  <c:v>90</c:v>
                </c:pt>
                <c:pt idx="1305">
                  <c:v>84.2</c:v>
                </c:pt>
                <c:pt idx="1306">
                  <c:v>84.2</c:v>
                </c:pt>
                <c:pt idx="1307">
                  <c:v>76.5</c:v>
                </c:pt>
                <c:pt idx="1308">
                  <c:v>83.8</c:v>
                </c:pt>
                <c:pt idx="1309">
                  <c:v>80.599999999999994</c:v>
                </c:pt>
                <c:pt idx="1310">
                  <c:v>83.5</c:v>
                </c:pt>
                <c:pt idx="1311">
                  <c:v>81.7</c:v>
                </c:pt>
                <c:pt idx="1312">
                  <c:v>83.1</c:v>
                </c:pt>
                <c:pt idx="1313">
                  <c:v>80.2</c:v>
                </c:pt>
                <c:pt idx="1314">
                  <c:v>86</c:v>
                </c:pt>
                <c:pt idx="1315">
                  <c:v>81.3</c:v>
                </c:pt>
                <c:pt idx="1316">
                  <c:v>87.8</c:v>
                </c:pt>
                <c:pt idx="1317">
                  <c:v>79.7</c:v>
                </c:pt>
                <c:pt idx="1318">
                  <c:v>83.7</c:v>
                </c:pt>
                <c:pt idx="1319">
                  <c:v>93.2</c:v>
                </c:pt>
                <c:pt idx="1320">
                  <c:v>93.2</c:v>
                </c:pt>
                <c:pt idx="1321">
                  <c:v>93.2</c:v>
                </c:pt>
                <c:pt idx="1322">
                  <c:v>93.2</c:v>
                </c:pt>
                <c:pt idx="1323">
                  <c:v>93.2</c:v>
                </c:pt>
                <c:pt idx="1324">
                  <c:v>93.2</c:v>
                </c:pt>
                <c:pt idx="1325">
                  <c:v>93.2</c:v>
                </c:pt>
                <c:pt idx="1326">
                  <c:v>78.599999999999994</c:v>
                </c:pt>
                <c:pt idx="1327">
                  <c:v>83.3</c:v>
                </c:pt>
                <c:pt idx="1328">
                  <c:v>84.2</c:v>
                </c:pt>
                <c:pt idx="1329">
                  <c:v>84.2</c:v>
                </c:pt>
                <c:pt idx="1330">
                  <c:v>84.2</c:v>
                </c:pt>
                <c:pt idx="1331">
                  <c:v>78.8</c:v>
                </c:pt>
                <c:pt idx="1332">
                  <c:v>84.2</c:v>
                </c:pt>
                <c:pt idx="1333">
                  <c:v>84.2</c:v>
                </c:pt>
                <c:pt idx="1334">
                  <c:v>84.2</c:v>
                </c:pt>
                <c:pt idx="1335">
                  <c:v>84.2</c:v>
                </c:pt>
                <c:pt idx="1336">
                  <c:v>84.2</c:v>
                </c:pt>
                <c:pt idx="1337">
                  <c:v>84.2</c:v>
                </c:pt>
                <c:pt idx="1338">
                  <c:v>84.2</c:v>
                </c:pt>
                <c:pt idx="1339">
                  <c:v>84.2</c:v>
                </c:pt>
                <c:pt idx="1340">
                  <c:v>84.2</c:v>
                </c:pt>
                <c:pt idx="1341">
                  <c:v>78.8</c:v>
                </c:pt>
                <c:pt idx="1342">
                  <c:v>78.8</c:v>
                </c:pt>
                <c:pt idx="1343">
                  <c:v>78.8</c:v>
                </c:pt>
                <c:pt idx="1344">
                  <c:v>78.8</c:v>
                </c:pt>
                <c:pt idx="1345">
                  <c:v>78.8</c:v>
                </c:pt>
                <c:pt idx="1346">
                  <c:v>78.8</c:v>
                </c:pt>
                <c:pt idx="1347">
                  <c:v>78.8</c:v>
                </c:pt>
                <c:pt idx="1348">
                  <c:v>78.8</c:v>
                </c:pt>
                <c:pt idx="1349">
                  <c:v>84.2</c:v>
                </c:pt>
                <c:pt idx="1350">
                  <c:v>84.2</c:v>
                </c:pt>
                <c:pt idx="1351">
                  <c:v>84.2</c:v>
                </c:pt>
                <c:pt idx="1352">
                  <c:v>84.2</c:v>
                </c:pt>
                <c:pt idx="1353">
                  <c:v>84.2</c:v>
                </c:pt>
                <c:pt idx="1354">
                  <c:v>84.2</c:v>
                </c:pt>
                <c:pt idx="1355">
                  <c:v>84.2</c:v>
                </c:pt>
                <c:pt idx="1356">
                  <c:v>84.2</c:v>
                </c:pt>
                <c:pt idx="1357">
                  <c:v>84.2</c:v>
                </c:pt>
                <c:pt idx="1358">
                  <c:v>78.8</c:v>
                </c:pt>
                <c:pt idx="1359">
                  <c:v>84.2</c:v>
                </c:pt>
                <c:pt idx="1360">
                  <c:v>78.8</c:v>
                </c:pt>
                <c:pt idx="1361">
                  <c:v>78.8</c:v>
                </c:pt>
                <c:pt idx="1362">
                  <c:v>78.8</c:v>
                </c:pt>
                <c:pt idx="1363">
                  <c:v>78.8</c:v>
                </c:pt>
                <c:pt idx="1364">
                  <c:v>78.8</c:v>
                </c:pt>
                <c:pt idx="1365">
                  <c:v>78.8</c:v>
                </c:pt>
                <c:pt idx="1366">
                  <c:v>78.8</c:v>
                </c:pt>
                <c:pt idx="1367">
                  <c:v>78.8</c:v>
                </c:pt>
                <c:pt idx="1368">
                  <c:v>78.8</c:v>
                </c:pt>
                <c:pt idx="1369">
                  <c:v>84.2</c:v>
                </c:pt>
                <c:pt idx="1370">
                  <c:v>78.8</c:v>
                </c:pt>
                <c:pt idx="1371">
                  <c:v>78.8</c:v>
                </c:pt>
                <c:pt idx="1372">
                  <c:v>84.2</c:v>
                </c:pt>
                <c:pt idx="1373">
                  <c:v>84.2</c:v>
                </c:pt>
                <c:pt idx="1374">
                  <c:v>84.2</c:v>
                </c:pt>
                <c:pt idx="1375">
                  <c:v>78.8</c:v>
                </c:pt>
                <c:pt idx="1376">
                  <c:v>78.8</c:v>
                </c:pt>
                <c:pt idx="1377">
                  <c:v>78.8</c:v>
                </c:pt>
                <c:pt idx="1378">
                  <c:v>84.2</c:v>
                </c:pt>
                <c:pt idx="1379">
                  <c:v>84.2</c:v>
                </c:pt>
                <c:pt idx="1380">
                  <c:v>84.2</c:v>
                </c:pt>
                <c:pt idx="1381">
                  <c:v>84.2</c:v>
                </c:pt>
                <c:pt idx="1382">
                  <c:v>78.8</c:v>
                </c:pt>
                <c:pt idx="1383">
                  <c:v>78.8</c:v>
                </c:pt>
                <c:pt idx="1384">
                  <c:v>78.8</c:v>
                </c:pt>
                <c:pt idx="1385">
                  <c:v>78.8</c:v>
                </c:pt>
                <c:pt idx="1386">
                  <c:v>78.8</c:v>
                </c:pt>
                <c:pt idx="1387">
                  <c:v>78.8</c:v>
                </c:pt>
                <c:pt idx="1388">
                  <c:v>78.8</c:v>
                </c:pt>
                <c:pt idx="1389">
                  <c:v>78.8</c:v>
                </c:pt>
                <c:pt idx="1390">
                  <c:v>84.2</c:v>
                </c:pt>
                <c:pt idx="1391">
                  <c:v>84.2</c:v>
                </c:pt>
                <c:pt idx="1392">
                  <c:v>78.8</c:v>
                </c:pt>
                <c:pt idx="1393">
                  <c:v>84.2</c:v>
                </c:pt>
                <c:pt idx="1394">
                  <c:v>78.8</c:v>
                </c:pt>
                <c:pt idx="1395">
                  <c:v>78.8</c:v>
                </c:pt>
                <c:pt idx="1396">
                  <c:v>78.8</c:v>
                </c:pt>
                <c:pt idx="1397">
                  <c:v>78.8</c:v>
                </c:pt>
                <c:pt idx="1398">
                  <c:v>84.2</c:v>
                </c:pt>
                <c:pt idx="1399">
                  <c:v>84.2</c:v>
                </c:pt>
                <c:pt idx="1400">
                  <c:v>84.2</c:v>
                </c:pt>
                <c:pt idx="1401">
                  <c:v>84.2</c:v>
                </c:pt>
                <c:pt idx="1402">
                  <c:v>84.2</c:v>
                </c:pt>
                <c:pt idx="1403">
                  <c:v>84.2</c:v>
                </c:pt>
                <c:pt idx="1404">
                  <c:v>78.8</c:v>
                </c:pt>
                <c:pt idx="1405">
                  <c:v>84.2</c:v>
                </c:pt>
                <c:pt idx="1406">
                  <c:v>78.8</c:v>
                </c:pt>
                <c:pt idx="1407">
                  <c:v>78.8</c:v>
                </c:pt>
                <c:pt idx="1408">
                  <c:v>78.8</c:v>
                </c:pt>
                <c:pt idx="1409">
                  <c:v>84.2</c:v>
                </c:pt>
                <c:pt idx="1410">
                  <c:v>84.2</c:v>
                </c:pt>
                <c:pt idx="1411">
                  <c:v>78.8</c:v>
                </c:pt>
                <c:pt idx="1412">
                  <c:v>78.8</c:v>
                </c:pt>
                <c:pt idx="1413">
                  <c:v>84.2</c:v>
                </c:pt>
                <c:pt idx="1414">
                  <c:v>84.2</c:v>
                </c:pt>
                <c:pt idx="1415">
                  <c:v>84.2</c:v>
                </c:pt>
                <c:pt idx="1416">
                  <c:v>84.2</c:v>
                </c:pt>
                <c:pt idx="1417">
                  <c:v>78.8</c:v>
                </c:pt>
                <c:pt idx="1418">
                  <c:v>78.8</c:v>
                </c:pt>
                <c:pt idx="1419">
                  <c:v>78.8</c:v>
                </c:pt>
                <c:pt idx="1420">
                  <c:v>84.2</c:v>
                </c:pt>
                <c:pt idx="1421">
                  <c:v>84.2</c:v>
                </c:pt>
                <c:pt idx="1422">
                  <c:v>84.2</c:v>
                </c:pt>
                <c:pt idx="1423">
                  <c:v>84.2</c:v>
                </c:pt>
                <c:pt idx="1424">
                  <c:v>84.2</c:v>
                </c:pt>
                <c:pt idx="1425">
                  <c:v>78.8</c:v>
                </c:pt>
                <c:pt idx="1426">
                  <c:v>78.8</c:v>
                </c:pt>
                <c:pt idx="1427">
                  <c:v>84.2</c:v>
                </c:pt>
                <c:pt idx="1428">
                  <c:v>84.2</c:v>
                </c:pt>
                <c:pt idx="1429">
                  <c:v>84.2</c:v>
                </c:pt>
                <c:pt idx="1430">
                  <c:v>84.2</c:v>
                </c:pt>
                <c:pt idx="1431">
                  <c:v>78.8</c:v>
                </c:pt>
                <c:pt idx="1432">
                  <c:v>84.2</c:v>
                </c:pt>
                <c:pt idx="1433">
                  <c:v>84.2</c:v>
                </c:pt>
                <c:pt idx="1434">
                  <c:v>84.2</c:v>
                </c:pt>
                <c:pt idx="1435">
                  <c:v>84.2</c:v>
                </c:pt>
                <c:pt idx="1436">
                  <c:v>84.2</c:v>
                </c:pt>
                <c:pt idx="1437">
                  <c:v>78.8</c:v>
                </c:pt>
                <c:pt idx="1438">
                  <c:v>84.2</c:v>
                </c:pt>
                <c:pt idx="1439">
                  <c:v>78.8</c:v>
                </c:pt>
                <c:pt idx="1440">
                  <c:v>78.8</c:v>
                </c:pt>
                <c:pt idx="1441">
                  <c:v>78.8</c:v>
                </c:pt>
                <c:pt idx="1442">
                  <c:v>78.8</c:v>
                </c:pt>
                <c:pt idx="1443">
                  <c:v>78.8</c:v>
                </c:pt>
                <c:pt idx="1444">
                  <c:v>78.8</c:v>
                </c:pt>
                <c:pt idx="1445">
                  <c:v>78.8</c:v>
                </c:pt>
                <c:pt idx="1446">
                  <c:v>78.8</c:v>
                </c:pt>
                <c:pt idx="1447">
                  <c:v>78.8</c:v>
                </c:pt>
                <c:pt idx="1448">
                  <c:v>84.2</c:v>
                </c:pt>
                <c:pt idx="1449">
                  <c:v>84.2</c:v>
                </c:pt>
                <c:pt idx="1450">
                  <c:v>78.8</c:v>
                </c:pt>
                <c:pt idx="1451">
                  <c:v>78.8</c:v>
                </c:pt>
                <c:pt idx="1452">
                  <c:v>78.8</c:v>
                </c:pt>
                <c:pt idx="1453">
                  <c:v>84.2</c:v>
                </c:pt>
                <c:pt idx="1454">
                  <c:v>84.2</c:v>
                </c:pt>
                <c:pt idx="1455">
                  <c:v>84.2</c:v>
                </c:pt>
                <c:pt idx="1456">
                  <c:v>84.2</c:v>
                </c:pt>
                <c:pt idx="1457">
                  <c:v>78.8</c:v>
                </c:pt>
                <c:pt idx="1458">
                  <c:v>78.8</c:v>
                </c:pt>
                <c:pt idx="1459">
                  <c:v>78.8</c:v>
                </c:pt>
                <c:pt idx="1460">
                  <c:v>78.8</c:v>
                </c:pt>
                <c:pt idx="1461">
                  <c:v>78.8</c:v>
                </c:pt>
                <c:pt idx="1462">
                  <c:v>78.8</c:v>
                </c:pt>
                <c:pt idx="1463">
                  <c:v>78.8</c:v>
                </c:pt>
                <c:pt idx="1464">
                  <c:v>84.2</c:v>
                </c:pt>
                <c:pt idx="1465">
                  <c:v>78.8</c:v>
                </c:pt>
                <c:pt idx="1466">
                  <c:v>78.8</c:v>
                </c:pt>
                <c:pt idx="1467">
                  <c:v>78.8</c:v>
                </c:pt>
                <c:pt idx="1468">
                  <c:v>78.8</c:v>
                </c:pt>
                <c:pt idx="1469">
                  <c:v>84.2</c:v>
                </c:pt>
                <c:pt idx="1470">
                  <c:v>78.8</c:v>
                </c:pt>
                <c:pt idx="1471">
                  <c:v>84.2</c:v>
                </c:pt>
                <c:pt idx="1472">
                  <c:v>84.2</c:v>
                </c:pt>
                <c:pt idx="1473">
                  <c:v>78.8</c:v>
                </c:pt>
                <c:pt idx="1474">
                  <c:v>78.8</c:v>
                </c:pt>
                <c:pt idx="1475">
                  <c:v>78.8</c:v>
                </c:pt>
                <c:pt idx="1476">
                  <c:v>78.8</c:v>
                </c:pt>
                <c:pt idx="1477">
                  <c:v>84.2</c:v>
                </c:pt>
                <c:pt idx="1478">
                  <c:v>78.8</c:v>
                </c:pt>
                <c:pt idx="1479">
                  <c:v>78.8</c:v>
                </c:pt>
                <c:pt idx="1480">
                  <c:v>78.8</c:v>
                </c:pt>
                <c:pt idx="1481">
                  <c:v>84.2</c:v>
                </c:pt>
                <c:pt idx="1482">
                  <c:v>84.2</c:v>
                </c:pt>
                <c:pt idx="1483">
                  <c:v>78.8</c:v>
                </c:pt>
                <c:pt idx="1484">
                  <c:v>78.8</c:v>
                </c:pt>
                <c:pt idx="1485">
                  <c:v>78.8</c:v>
                </c:pt>
                <c:pt idx="1486">
                  <c:v>78.8</c:v>
                </c:pt>
                <c:pt idx="1487">
                  <c:v>84.2</c:v>
                </c:pt>
                <c:pt idx="1488">
                  <c:v>78.8</c:v>
                </c:pt>
                <c:pt idx="1489">
                  <c:v>78.8</c:v>
                </c:pt>
                <c:pt idx="1490">
                  <c:v>84.2</c:v>
                </c:pt>
                <c:pt idx="1491">
                  <c:v>84.2</c:v>
                </c:pt>
                <c:pt idx="1492">
                  <c:v>84.2</c:v>
                </c:pt>
                <c:pt idx="1493">
                  <c:v>84.2</c:v>
                </c:pt>
                <c:pt idx="1494">
                  <c:v>84.2</c:v>
                </c:pt>
                <c:pt idx="1495">
                  <c:v>84.2</c:v>
                </c:pt>
                <c:pt idx="1496">
                  <c:v>84.2</c:v>
                </c:pt>
                <c:pt idx="1497">
                  <c:v>84.2</c:v>
                </c:pt>
                <c:pt idx="1498">
                  <c:v>84.2</c:v>
                </c:pt>
                <c:pt idx="1499">
                  <c:v>84.2</c:v>
                </c:pt>
                <c:pt idx="1500">
                  <c:v>84.2</c:v>
                </c:pt>
                <c:pt idx="1501">
                  <c:v>84.2</c:v>
                </c:pt>
                <c:pt idx="1502">
                  <c:v>84.2</c:v>
                </c:pt>
                <c:pt idx="1503">
                  <c:v>84.2</c:v>
                </c:pt>
                <c:pt idx="1504">
                  <c:v>84.2</c:v>
                </c:pt>
                <c:pt idx="1505">
                  <c:v>78.8</c:v>
                </c:pt>
                <c:pt idx="1506">
                  <c:v>78.8</c:v>
                </c:pt>
                <c:pt idx="1507">
                  <c:v>78.8</c:v>
                </c:pt>
                <c:pt idx="1508">
                  <c:v>78.8</c:v>
                </c:pt>
                <c:pt idx="1509">
                  <c:v>78.8</c:v>
                </c:pt>
                <c:pt idx="1510">
                  <c:v>78.8</c:v>
                </c:pt>
                <c:pt idx="1511">
                  <c:v>84.2</c:v>
                </c:pt>
                <c:pt idx="1512">
                  <c:v>84.2</c:v>
                </c:pt>
                <c:pt idx="1513">
                  <c:v>78.8</c:v>
                </c:pt>
                <c:pt idx="1514">
                  <c:v>78.8</c:v>
                </c:pt>
                <c:pt idx="1515">
                  <c:v>84.2</c:v>
                </c:pt>
                <c:pt idx="1516">
                  <c:v>78.8</c:v>
                </c:pt>
                <c:pt idx="1517">
                  <c:v>84.2</c:v>
                </c:pt>
                <c:pt idx="1518">
                  <c:v>84.2</c:v>
                </c:pt>
                <c:pt idx="1519">
                  <c:v>84.2</c:v>
                </c:pt>
                <c:pt idx="1520">
                  <c:v>78.8</c:v>
                </c:pt>
                <c:pt idx="1521">
                  <c:v>84.2</c:v>
                </c:pt>
                <c:pt idx="1522">
                  <c:v>84.2</c:v>
                </c:pt>
                <c:pt idx="1523">
                  <c:v>78.8</c:v>
                </c:pt>
                <c:pt idx="1524">
                  <c:v>78.8</c:v>
                </c:pt>
                <c:pt idx="1525">
                  <c:v>78.8</c:v>
                </c:pt>
                <c:pt idx="1526">
                  <c:v>78.8</c:v>
                </c:pt>
                <c:pt idx="1527">
                  <c:v>84.2</c:v>
                </c:pt>
                <c:pt idx="1528">
                  <c:v>78.8</c:v>
                </c:pt>
                <c:pt idx="1529">
                  <c:v>78.8</c:v>
                </c:pt>
                <c:pt idx="1530">
                  <c:v>78.8</c:v>
                </c:pt>
                <c:pt idx="1531">
                  <c:v>78.8</c:v>
                </c:pt>
                <c:pt idx="1532">
                  <c:v>78.8</c:v>
                </c:pt>
                <c:pt idx="1533">
                  <c:v>84.2</c:v>
                </c:pt>
                <c:pt idx="1534">
                  <c:v>78.8</c:v>
                </c:pt>
                <c:pt idx="1535">
                  <c:v>78.8</c:v>
                </c:pt>
                <c:pt idx="1536">
                  <c:v>84.2</c:v>
                </c:pt>
                <c:pt idx="1537">
                  <c:v>78.8</c:v>
                </c:pt>
                <c:pt idx="1538">
                  <c:v>78.8</c:v>
                </c:pt>
                <c:pt idx="1539">
                  <c:v>84.2</c:v>
                </c:pt>
                <c:pt idx="1540">
                  <c:v>84.2</c:v>
                </c:pt>
                <c:pt idx="1541">
                  <c:v>84.2</c:v>
                </c:pt>
                <c:pt idx="1542">
                  <c:v>84.2</c:v>
                </c:pt>
                <c:pt idx="1543">
                  <c:v>78.8</c:v>
                </c:pt>
                <c:pt idx="1544">
                  <c:v>78.8</c:v>
                </c:pt>
                <c:pt idx="1545">
                  <c:v>78.8</c:v>
                </c:pt>
                <c:pt idx="1546">
                  <c:v>84.2</c:v>
                </c:pt>
                <c:pt idx="1547">
                  <c:v>84.2</c:v>
                </c:pt>
                <c:pt idx="1548">
                  <c:v>78.8</c:v>
                </c:pt>
                <c:pt idx="1549">
                  <c:v>84.2</c:v>
                </c:pt>
                <c:pt idx="1550">
                  <c:v>78.8</c:v>
                </c:pt>
                <c:pt idx="1551">
                  <c:v>78.8</c:v>
                </c:pt>
                <c:pt idx="1552">
                  <c:v>78.8</c:v>
                </c:pt>
                <c:pt idx="1553">
                  <c:v>84.2</c:v>
                </c:pt>
                <c:pt idx="1554">
                  <c:v>84.2</c:v>
                </c:pt>
                <c:pt idx="1555">
                  <c:v>84.2</c:v>
                </c:pt>
                <c:pt idx="1556">
                  <c:v>84.2</c:v>
                </c:pt>
                <c:pt idx="1557">
                  <c:v>84.2</c:v>
                </c:pt>
                <c:pt idx="1558">
                  <c:v>84.2</c:v>
                </c:pt>
                <c:pt idx="1559">
                  <c:v>78.8</c:v>
                </c:pt>
                <c:pt idx="1560">
                  <c:v>78.8</c:v>
                </c:pt>
                <c:pt idx="1561">
                  <c:v>84.2</c:v>
                </c:pt>
                <c:pt idx="1562">
                  <c:v>78.8</c:v>
                </c:pt>
                <c:pt idx="1563">
                  <c:v>84.2</c:v>
                </c:pt>
                <c:pt idx="1564">
                  <c:v>84.2</c:v>
                </c:pt>
                <c:pt idx="1565">
                  <c:v>84.2</c:v>
                </c:pt>
                <c:pt idx="1566">
                  <c:v>78.8</c:v>
                </c:pt>
                <c:pt idx="1567">
                  <c:v>84.2</c:v>
                </c:pt>
                <c:pt idx="1568">
                  <c:v>78.8</c:v>
                </c:pt>
                <c:pt idx="1569">
                  <c:v>84.2</c:v>
                </c:pt>
                <c:pt idx="1570">
                  <c:v>84.2</c:v>
                </c:pt>
                <c:pt idx="1571">
                  <c:v>82.9</c:v>
                </c:pt>
                <c:pt idx="1572">
                  <c:v>77.5</c:v>
                </c:pt>
                <c:pt idx="1573">
                  <c:v>80.599999999999994</c:v>
                </c:pt>
                <c:pt idx="1574">
                  <c:v>88</c:v>
                </c:pt>
                <c:pt idx="1575">
                  <c:v>80.599999999999994</c:v>
                </c:pt>
                <c:pt idx="1576">
                  <c:v>80.599999999999994</c:v>
                </c:pt>
                <c:pt idx="1577">
                  <c:v>80.099999999999994</c:v>
                </c:pt>
                <c:pt idx="1578">
                  <c:v>81.099999999999994</c:v>
                </c:pt>
                <c:pt idx="1579">
                  <c:v>78.400000000000006</c:v>
                </c:pt>
                <c:pt idx="1580">
                  <c:v>81.3</c:v>
                </c:pt>
                <c:pt idx="1581">
                  <c:v>81.3</c:v>
                </c:pt>
                <c:pt idx="1582">
                  <c:v>79.2</c:v>
                </c:pt>
                <c:pt idx="1583">
                  <c:v>81.900000000000006</c:v>
                </c:pt>
                <c:pt idx="1584">
                  <c:v>87.8</c:v>
                </c:pt>
                <c:pt idx="1585">
                  <c:v>87.8</c:v>
                </c:pt>
                <c:pt idx="1586">
                  <c:v>87.8</c:v>
                </c:pt>
                <c:pt idx="1587">
                  <c:v>87.8</c:v>
                </c:pt>
                <c:pt idx="1588">
                  <c:v>87.8</c:v>
                </c:pt>
                <c:pt idx="1589">
                  <c:v>87.8</c:v>
                </c:pt>
                <c:pt idx="1590">
                  <c:v>87.8</c:v>
                </c:pt>
                <c:pt idx="1591">
                  <c:v>87.8</c:v>
                </c:pt>
                <c:pt idx="1592">
                  <c:v>87.8</c:v>
                </c:pt>
                <c:pt idx="1593">
                  <c:v>87.8</c:v>
                </c:pt>
                <c:pt idx="1594">
                  <c:v>87.8</c:v>
                </c:pt>
                <c:pt idx="1595">
                  <c:v>87.8</c:v>
                </c:pt>
                <c:pt idx="1596">
                  <c:v>87.8</c:v>
                </c:pt>
                <c:pt idx="1597">
                  <c:v>87.8</c:v>
                </c:pt>
                <c:pt idx="1598">
                  <c:v>87.8</c:v>
                </c:pt>
                <c:pt idx="1599">
                  <c:v>87.8</c:v>
                </c:pt>
                <c:pt idx="1600">
                  <c:v>87.8</c:v>
                </c:pt>
                <c:pt idx="1601">
                  <c:v>87.8</c:v>
                </c:pt>
                <c:pt idx="1602">
                  <c:v>87.8</c:v>
                </c:pt>
                <c:pt idx="1603">
                  <c:v>87.8</c:v>
                </c:pt>
                <c:pt idx="1604">
                  <c:v>87.8</c:v>
                </c:pt>
                <c:pt idx="1605">
                  <c:v>87.8</c:v>
                </c:pt>
                <c:pt idx="1606">
                  <c:v>87.8</c:v>
                </c:pt>
                <c:pt idx="1607">
                  <c:v>87.8</c:v>
                </c:pt>
                <c:pt idx="1608">
                  <c:v>87.8</c:v>
                </c:pt>
                <c:pt idx="1609">
                  <c:v>87.8</c:v>
                </c:pt>
                <c:pt idx="1610">
                  <c:v>87.8</c:v>
                </c:pt>
                <c:pt idx="1611">
                  <c:v>87.8</c:v>
                </c:pt>
                <c:pt idx="1612">
                  <c:v>87.8</c:v>
                </c:pt>
                <c:pt idx="1613">
                  <c:v>87.8</c:v>
                </c:pt>
                <c:pt idx="1614">
                  <c:v>87.8</c:v>
                </c:pt>
                <c:pt idx="1615">
                  <c:v>87.8</c:v>
                </c:pt>
                <c:pt idx="1616">
                  <c:v>87.8</c:v>
                </c:pt>
                <c:pt idx="1617">
                  <c:v>87.8</c:v>
                </c:pt>
                <c:pt idx="1618">
                  <c:v>87.8</c:v>
                </c:pt>
                <c:pt idx="1619">
                  <c:v>87.8</c:v>
                </c:pt>
                <c:pt idx="1620">
                  <c:v>87.8</c:v>
                </c:pt>
                <c:pt idx="1621">
                  <c:v>87.8</c:v>
                </c:pt>
                <c:pt idx="1622">
                  <c:v>87.8</c:v>
                </c:pt>
                <c:pt idx="1623">
                  <c:v>87.8</c:v>
                </c:pt>
                <c:pt idx="1624">
                  <c:v>87.8</c:v>
                </c:pt>
                <c:pt idx="1625">
                  <c:v>87.8</c:v>
                </c:pt>
                <c:pt idx="1626">
                  <c:v>87.8</c:v>
                </c:pt>
                <c:pt idx="1627">
                  <c:v>87.8</c:v>
                </c:pt>
                <c:pt idx="1628">
                  <c:v>87.8</c:v>
                </c:pt>
                <c:pt idx="1629">
                  <c:v>87.8</c:v>
                </c:pt>
                <c:pt idx="1630">
                  <c:v>87.8</c:v>
                </c:pt>
                <c:pt idx="1631">
                  <c:v>87.8</c:v>
                </c:pt>
                <c:pt idx="1632">
                  <c:v>85.3</c:v>
                </c:pt>
                <c:pt idx="1633">
                  <c:v>78.8</c:v>
                </c:pt>
                <c:pt idx="1634">
                  <c:v>84.6</c:v>
                </c:pt>
                <c:pt idx="1635">
                  <c:v>79.5</c:v>
                </c:pt>
                <c:pt idx="1636">
                  <c:v>80.599999999999994</c:v>
                </c:pt>
                <c:pt idx="1637">
                  <c:v>80.099999999999994</c:v>
                </c:pt>
                <c:pt idx="1638">
                  <c:v>81.099999999999994</c:v>
                </c:pt>
                <c:pt idx="1639">
                  <c:v>83.8</c:v>
                </c:pt>
                <c:pt idx="1640">
                  <c:v>86.2</c:v>
                </c:pt>
                <c:pt idx="1641">
                  <c:v>86.5</c:v>
                </c:pt>
                <c:pt idx="1642">
                  <c:v>82.6</c:v>
                </c:pt>
                <c:pt idx="1643">
                  <c:v>87.6</c:v>
                </c:pt>
                <c:pt idx="1644">
                  <c:v>80.2</c:v>
                </c:pt>
                <c:pt idx="1645">
                  <c:v>79.7</c:v>
                </c:pt>
                <c:pt idx="1646">
                  <c:v>79.7</c:v>
                </c:pt>
                <c:pt idx="1647">
                  <c:v>80.2</c:v>
                </c:pt>
                <c:pt idx="1648">
                  <c:v>84.7</c:v>
                </c:pt>
                <c:pt idx="1649">
                  <c:v>81.3</c:v>
                </c:pt>
                <c:pt idx="1650">
                  <c:v>75.7</c:v>
                </c:pt>
                <c:pt idx="1651">
                  <c:v>79.900000000000006</c:v>
                </c:pt>
                <c:pt idx="1652">
                  <c:v>82.4</c:v>
                </c:pt>
                <c:pt idx="1653">
                  <c:v>82.4</c:v>
                </c:pt>
                <c:pt idx="1654">
                  <c:v>82.4</c:v>
                </c:pt>
                <c:pt idx="1655">
                  <c:v>82.4</c:v>
                </c:pt>
                <c:pt idx="1656">
                  <c:v>82.4</c:v>
                </c:pt>
                <c:pt idx="1657">
                  <c:v>82.4</c:v>
                </c:pt>
                <c:pt idx="1658">
                  <c:v>82.4</c:v>
                </c:pt>
                <c:pt idx="1659">
                  <c:v>82.4</c:v>
                </c:pt>
                <c:pt idx="1660">
                  <c:v>82.4</c:v>
                </c:pt>
                <c:pt idx="1661">
                  <c:v>82.4</c:v>
                </c:pt>
                <c:pt idx="1662">
                  <c:v>82.4</c:v>
                </c:pt>
                <c:pt idx="1663">
                  <c:v>82.4</c:v>
                </c:pt>
                <c:pt idx="1664">
                  <c:v>82.4</c:v>
                </c:pt>
                <c:pt idx="1665">
                  <c:v>82.4</c:v>
                </c:pt>
                <c:pt idx="1666">
                  <c:v>82.4</c:v>
                </c:pt>
                <c:pt idx="1667">
                  <c:v>82.4</c:v>
                </c:pt>
                <c:pt idx="1668">
                  <c:v>82.4</c:v>
                </c:pt>
                <c:pt idx="1669">
                  <c:v>82.4</c:v>
                </c:pt>
                <c:pt idx="1670">
                  <c:v>82.4</c:v>
                </c:pt>
                <c:pt idx="1671">
                  <c:v>82.4</c:v>
                </c:pt>
                <c:pt idx="1672">
                  <c:v>82.4</c:v>
                </c:pt>
                <c:pt idx="1673">
                  <c:v>82.4</c:v>
                </c:pt>
                <c:pt idx="1674">
                  <c:v>82.4</c:v>
                </c:pt>
                <c:pt idx="1675">
                  <c:v>82.4</c:v>
                </c:pt>
                <c:pt idx="1676">
                  <c:v>82.4</c:v>
                </c:pt>
                <c:pt idx="1677">
                  <c:v>82.4</c:v>
                </c:pt>
                <c:pt idx="1678">
                  <c:v>82.4</c:v>
                </c:pt>
                <c:pt idx="1679">
                  <c:v>82.4</c:v>
                </c:pt>
                <c:pt idx="1680">
                  <c:v>82.4</c:v>
                </c:pt>
                <c:pt idx="1681">
                  <c:v>82.4</c:v>
                </c:pt>
                <c:pt idx="1682">
                  <c:v>82.4</c:v>
                </c:pt>
                <c:pt idx="1683">
                  <c:v>82.4</c:v>
                </c:pt>
                <c:pt idx="1684">
                  <c:v>82.4</c:v>
                </c:pt>
                <c:pt idx="1685">
                  <c:v>82.4</c:v>
                </c:pt>
                <c:pt idx="1686">
                  <c:v>82.4</c:v>
                </c:pt>
                <c:pt idx="1687">
                  <c:v>82.4</c:v>
                </c:pt>
                <c:pt idx="1688">
                  <c:v>82.4</c:v>
                </c:pt>
                <c:pt idx="1689">
                  <c:v>82.4</c:v>
                </c:pt>
                <c:pt idx="1690">
                  <c:v>82.4</c:v>
                </c:pt>
                <c:pt idx="1691">
                  <c:v>82.4</c:v>
                </c:pt>
                <c:pt idx="1692">
                  <c:v>82.4</c:v>
                </c:pt>
                <c:pt idx="1693">
                  <c:v>82.4</c:v>
                </c:pt>
                <c:pt idx="1694">
                  <c:v>82.4</c:v>
                </c:pt>
                <c:pt idx="1695">
                  <c:v>82.4</c:v>
                </c:pt>
                <c:pt idx="1696">
                  <c:v>82.4</c:v>
                </c:pt>
                <c:pt idx="1697">
                  <c:v>82.4</c:v>
                </c:pt>
                <c:pt idx="1698">
                  <c:v>82.4</c:v>
                </c:pt>
                <c:pt idx="1699">
                  <c:v>82.4</c:v>
                </c:pt>
                <c:pt idx="1700">
                  <c:v>82.4</c:v>
                </c:pt>
                <c:pt idx="1701">
                  <c:v>82.4</c:v>
                </c:pt>
                <c:pt idx="1702">
                  <c:v>82.4</c:v>
                </c:pt>
                <c:pt idx="1703">
                  <c:v>82.4</c:v>
                </c:pt>
                <c:pt idx="1704">
                  <c:v>82.4</c:v>
                </c:pt>
                <c:pt idx="1705">
                  <c:v>82.4</c:v>
                </c:pt>
                <c:pt idx="1706">
                  <c:v>82.4</c:v>
                </c:pt>
                <c:pt idx="1707">
                  <c:v>82.4</c:v>
                </c:pt>
                <c:pt idx="1708">
                  <c:v>82.4</c:v>
                </c:pt>
                <c:pt idx="1709">
                  <c:v>82.4</c:v>
                </c:pt>
                <c:pt idx="1710">
                  <c:v>82.4</c:v>
                </c:pt>
                <c:pt idx="1711">
                  <c:v>82.4</c:v>
                </c:pt>
                <c:pt idx="1712">
                  <c:v>82.4</c:v>
                </c:pt>
                <c:pt idx="1713">
                  <c:v>82.4</c:v>
                </c:pt>
                <c:pt idx="1714">
                  <c:v>82.4</c:v>
                </c:pt>
                <c:pt idx="1715">
                  <c:v>82.4</c:v>
                </c:pt>
                <c:pt idx="1716">
                  <c:v>82.4</c:v>
                </c:pt>
                <c:pt idx="1717">
                  <c:v>82.4</c:v>
                </c:pt>
                <c:pt idx="1718">
                  <c:v>82.4</c:v>
                </c:pt>
                <c:pt idx="1719">
                  <c:v>82.4</c:v>
                </c:pt>
                <c:pt idx="1720">
                  <c:v>82.4</c:v>
                </c:pt>
                <c:pt idx="1721">
                  <c:v>82.4</c:v>
                </c:pt>
                <c:pt idx="1722">
                  <c:v>82.4</c:v>
                </c:pt>
                <c:pt idx="1723">
                  <c:v>82.4</c:v>
                </c:pt>
                <c:pt idx="1724">
                  <c:v>82.4</c:v>
                </c:pt>
                <c:pt idx="1725">
                  <c:v>82.4</c:v>
                </c:pt>
                <c:pt idx="1726">
                  <c:v>82.4</c:v>
                </c:pt>
                <c:pt idx="1727">
                  <c:v>82.4</c:v>
                </c:pt>
                <c:pt idx="1728">
                  <c:v>82.4</c:v>
                </c:pt>
                <c:pt idx="1729">
                  <c:v>82.4</c:v>
                </c:pt>
                <c:pt idx="1730">
                  <c:v>82.4</c:v>
                </c:pt>
                <c:pt idx="1731">
                  <c:v>82.4</c:v>
                </c:pt>
                <c:pt idx="1732">
                  <c:v>82.4</c:v>
                </c:pt>
                <c:pt idx="1733">
                  <c:v>82.4</c:v>
                </c:pt>
                <c:pt idx="1734">
                  <c:v>82.4</c:v>
                </c:pt>
                <c:pt idx="1735">
                  <c:v>82.4</c:v>
                </c:pt>
                <c:pt idx="1736">
                  <c:v>82.4</c:v>
                </c:pt>
                <c:pt idx="1737">
                  <c:v>82.4</c:v>
                </c:pt>
                <c:pt idx="1738">
                  <c:v>82.4</c:v>
                </c:pt>
                <c:pt idx="1739">
                  <c:v>82.4</c:v>
                </c:pt>
                <c:pt idx="1740">
                  <c:v>82.4</c:v>
                </c:pt>
                <c:pt idx="1741">
                  <c:v>82.4</c:v>
                </c:pt>
                <c:pt idx="1742">
                  <c:v>82.4</c:v>
                </c:pt>
                <c:pt idx="1743">
                  <c:v>82.4</c:v>
                </c:pt>
                <c:pt idx="1744">
                  <c:v>82.4</c:v>
                </c:pt>
                <c:pt idx="1745">
                  <c:v>82.4</c:v>
                </c:pt>
                <c:pt idx="1746">
                  <c:v>82.4</c:v>
                </c:pt>
                <c:pt idx="1747">
                  <c:v>82.4</c:v>
                </c:pt>
                <c:pt idx="1748">
                  <c:v>82.4</c:v>
                </c:pt>
                <c:pt idx="1749">
                  <c:v>82.4</c:v>
                </c:pt>
                <c:pt idx="1750">
                  <c:v>82.4</c:v>
                </c:pt>
                <c:pt idx="1751">
                  <c:v>82.4</c:v>
                </c:pt>
                <c:pt idx="1752">
                  <c:v>82.4</c:v>
                </c:pt>
                <c:pt idx="1753">
                  <c:v>82.4</c:v>
                </c:pt>
                <c:pt idx="1754">
                  <c:v>82.4</c:v>
                </c:pt>
                <c:pt idx="1755">
                  <c:v>82.4</c:v>
                </c:pt>
                <c:pt idx="1756">
                  <c:v>82.4</c:v>
                </c:pt>
                <c:pt idx="1757">
                  <c:v>82.4</c:v>
                </c:pt>
                <c:pt idx="1758">
                  <c:v>82.4</c:v>
                </c:pt>
                <c:pt idx="1759">
                  <c:v>82.4</c:v>
                </c:pt>
                <c:pt idx="1760">
                  <c:v>82.4</c:v>
                </c:pt>
                <c:pt idx="1761">
                  <c:v>82.4</c:v>
                </c:pt>
                <c:pt idx="1762">
                  <c:v>82.4</c:v>
                </c:pt>
                <c:pt idx="1763">
                  <c:v>82.4</c:v>
                </c:pt>
                <c:pt idx="1764">
                  <c:v>82.4</c:v>
                </c:pt>
                <c:pt idx="1765">
                  <c:v>82.4</c:v>
                </c:pt>
                <c:pt idx="1766">
                  <c:v>82.4</c:v>
                </c:pt>
                <c:pt idx="1767">
                  <c:v>82.4</c:v>
                </c:pt>
                <c:pt idx="1768">
                  <c:v>82.4</c:v>
                </c:pt>
                <c:pt idx="1769">
                  <c:v>82.4</c:v>
                </c:pt>
                <c:pt idx="1770">
                  <c:v>82.4</c:v>
                </c:pt>
                <c:pt idx="1771">
                  <c:v>82.4</c:v>
                </c:pt>
                <c:pt idx="1772">
                  <c:v>82.4</c:v>
                </c:pt>
                <c:pt idx="1773">
                  <c:v>82.4</c:v>
                </c:pt>
                <c:pt idx="1774">
                  <c:v>82.4</c:v>
                </c:pt>
                <c:pt idx="1775">
                  <c:v>82.4</c:v>
                </c:pt>
                <c:pt idx="1776">
                  <c:v>82.4</c:v>
                </c:pt>
                <c:pt idx="1777">
                  <c:v>82.4</c:v>
                </c:pt>
                <c:pt idx="1778">
                  <c:v>82.4</c:v>
                </c:pt>
                <c:pt idx="1779">
                  <c:v>82.4</c:v>
                </c:pt>
                <c:pt idx="1780">
                  <c:v>82.4</c:v>
                </c:pt>
                <c:pt idx="1781">
                  <c:v>82.4</c:v>
                </c:pt>
                <c:pt idx="1782">
                  <c:v>82.4</c:v>
                </c:pt>
                <c:pt idx="1783">
                  <c:v>82.4</c:v>
                </c:pt>
                <c:pt idx="1784">
                  <c:v>82.4</c:v>
                </c:pt>
                <c:pt idx="1785">
                  <c:v>82.4</c:v>
                </c:pt>
                <c:pt idx="1786">
                  <c:v>82.4</c:v>
                </c:pt>
                <c:pt idx="1787">
                  <c:v>82.4</c:v>
                </c:pt>
                <c:pt idx="1788">
                  <c:v>82.4</c:v>
                </c:pt>
                <c:pt idx="1789">
                  <c:v>82.4</c:v>
                </c:pt>
                <c:pt idx="1790">
                  <c:v>82.4</c:v>
                </c:pt>
                <c:pt idx="1791">
                  <c:v>82.4</c:v>
                </c:pt>
                <c:pt idx="1792">
                  <c:v>82.4</c:v>
                </c:pt>
                <c:pt idx="1793">
                  <c:v>82.4</c:v>
                </c:pt>
                <c:pt idx="1794">
                  <c:v>82.4</c:v>
                </c:pt>
                <c:pt idx="1795">
                  <c:v>82.4</c:v>
                </c:pt>
                <c:pt idx="1796">
                  <c:v>82.4</c:v>
                </c:pt>
                <c:pt idx="1797">
                  <c:v>82.4</c:v>
                </c:pt>
                <c:pt idx="1798">
                  <c:v>82.4</c:v>
                </c:pt>
                <c:pt idx="1799">
                  <c:v>82.4</c:v>
                </c:pt>
                <c:pt idx="1800">
                  <c:v>82.4</c:v>
                </c:pt>
                <c:pt idx="1801">
                  <c:v>82.4</c:v>
                </c:pt>
                <c:pt idx="1802">
                  <c:v>82.4</c:v>
                </c:pt>
                <c:pt idx="1803">
                  <c:v>82.4</c:v>
                </c:pt>
                <c:pt idx="1804">
                  <c:v>82.4</c:v>
                </c:pt>
                <c:pt idx="1805">
                  <c:v>82.4</c:v>
                </c:pt>
                <c:pt idx="1806">
                  <c:v>82.4</c:v>
                </c:pt>
                <c:pt idx="1807">
                  <c:v>82.4</c:v>
                </c:pt>
                <c:pt idx="1808">
                  <c:v>82.4</c:v>
                </c:pt>
                <c:pt idx="1809">
                  <c:v>82.4</c:v>
                </c:pt>
                <c:pt idx="1810">
                  <c:v>82.4</c:v>
                </c:pt>
                <c:pt idx="1811">
                  <c:v>82.4</c:v>
                </c:pt>
                <c:pt idx="1812">
                  <c:v>82.4</c:v>
                </c:pt>
                <c:pt idx="1813">
                  <c:v>82.4</c:v>
                </c:pt>
                <c:pt idx="1814">
                  <c:v>82.4</c:v>
                </c:pt>
                <c:pt idx="1815">
                  <c:v>82.4</c:v>
                </c:pt>
                <c:pt idx="1816">
                  <c:v>82.4</c:v>
                </c:pt>
                <c:pt idx="1817">
                  <c:v>82.4</c:v>
                </c:pt>
                <c:pt idx="1818">
                  <c:v>82.4</c:v>
                </c:pt>
                <c:pt idx="1819">
                  <c:v>82.4</c:v>
                </c:pt>
                <c:pt idx="1820">
                  <c:v>82.4</c:v>
                </c:pt>
                <c:pt idx="1821">
                  <c:v>85.3</c:v>
                </c:pt>
                <c:pt idx="1822">
                  <c:v>77</c:v>
                </c:pt>
                <c:pt idx="1823">
                  <c:v>77</c:v>
                </c:pt>
                <c:pt idx="1824">
                  <c:v>77</c:v>
                </c:pt>
                <c:pt idx="1825">
                  <c:v>77</c:v>
                </c:pt>
                <c:pt idx="1826">
                  <c:v>77</c:v>
                </c:pt>
                <c:pt idx="1827">
                  <c:v>77</c:v>
                </c:pt>
                <c:pt idx="1828">
                  <c:v>77</c:v>
                </c:pt>
                <c:pt idx="1829">
                  <c:v>77</c:v>
                </c:pt>
                <c:pt idx="1830">
                  <c:v>77</c:v>
                </c:pt>
                <c:pt idx="1831">
                  <c:v>77</c:v>
                </c:pt>
                <c:pt idx="1832">
                  <c:v>77</c:v>
                </c:pt>
                <c:pt idx="1833">
                  <c:v>77</c:v>
                </c:pt>
                <c:pt idx="1834">
                  <c:v>77</c:v>
                </c:pt>
                <c:pt idx="1835">
                  <c:v>77</c:v>
                </c:pt>
                <c:pt idx="1836">
                  <c:v>77</c:v>
                </c:pt>
                <c:pt idx="1837">
                  <c:v>77</c:v>
                </c:pt>
                <c:pt idx="1838">
                  <c:v>77</c:v>
                </c:pt>
                <c:pt idx="1839">
                  <c:v>77</c:v>
                </c:pt>
                <c:pt idx="1840">
                  <c:v>77.7</c:v>
                </c:pt>
                <c:pt idx="1841">
                  <c:v>80.599999999999994</c:v>
                </c:pt>
                <c:pt idx="1842">
                  <c:v>77</c:v>
                </c:pt>
                <c:pt idx="1843">
                  <c:v>77</c:v>
                </c:pt>
                <c:pt idx="1844">
                  <c:v>77</c:v>
                </c:pt>
                <c:pt idx="1845">
                  <c:v>77</c:v>
                </c:pt>
                <c:pt idx="1846">
                  <c:v>77</c:v>
                </c:pt>
                <c:pt idx="1847">
                  <c:v>77</c:v>
                </c:pt>
                <c:pt idx="1848">
                  <c:v>77</c:v>
                </c:pt>
                <c:pt idx="1849">
                  <c:v>77</c:v>
                </c:pt>
                <c:pt idx="1850">
                  <c:v>80.599999999999994</c:v>
                </c:pt>
                <c:pt idx="1851">
                  <c:v>77</c:v>
                </c:pt>
                <c:pt idx="1852">
                  <c:v>77</c:v>
                </c:pt>
                <c:pt idx="1853">
                  <c:v>77</c:v>
                </c:pt>
                <c:pt idx="1854">
                  <c:v>77</c:v>
                </c:pt>
                <c:pt idx="1855">
                  <c:v>77</c:v>
                </c:pt>
                <c:pt idx="1856">
                  <c:v>77</c:v>
                </c:pt>
                <c:pt idx="1857">
                  <c:v>77</c:v>
                </c:pt>
                <c:pt idx="1858">
                  <c:v>77</c:v>
                </c:pt>
                <c:pt idx="1859">
                  <c:v>77</c:v>
                </c:pt>
                <c:pt idx="1860">
                  <c:v>77</c:v>
                </c:pt>
                <c:pt idx="1861">
                  <c:v>77</c:v>
                </c:pt>
                <c:pt idx="1862">
                  <c:v>77</c:v>
                </c:pt>
                <c:pt idx="1863">
                  <c:v>82.9</c:v>
                </c:pt>
                <c:pt idx="1864">
                  <c:v>75.599999999999994</c:v>
                </c:pt>
                <c:pt idx="1865">
                  <c:v>75.599999999999994</c:v>
                </c:pt>
                <c:pt idx="1866">
                  <c:v>82.6</c:v>
                </c:pt>
                <c:pt idx="1867">
                  <c:v>79.7</c:v>
                </c:pt>
                <c:pt idx="1868">
                  <c:v>91.4</c:v>
                </c:pt>
                <c:pt idx="1869">
                  <c:v>91.4</c:v>
                </c:pt>
                <c:pt idx="1870">
                  <c:v>91.4</c:v>
                </c:pt>
                <c:pt idx="1871">
                  <c:v>91.4</c:v>
                </c:pt>
                <c:pt idx="1872">
                  <c:v>91.4</c:v>
                </c:pt>
                <c:pt idx="1873">
                  <c:v>91.4</c:v>
                </c:pt>
                <c:pt idx="1874">
                  <c:v>91.4</c:v>
                </c:pt>
                <c:pt idx="1875">
                  <c:v>91.4</c:v>
                </c:pt>
                <c:pt idx="1876">
                  <c:v>79.2</c:v>
                </c:pt>
                <c:pt idx="1877">
                  <c:v>82.2</c:v>
                </c:pt>
                <c:pt idx="1878">
                  <c:v>79.3</c:v>
                </c:pt>
                <c:pt idx="1879">
                  <c:v>78.8</c:v>
                </c:pt>
                <c:pt idx="1880">
                  <c:v>82.4</c:v>
                </c:pt>
                <c:pt idx="1881">
                  <c:v>77</c:v>
                </c:pt>
                <c:pt idx="1882">
                  <c:v>79.5</c:v>
                </c:pt>
                <c:pt idx="1883">
                  <c:v>86</c:v>
                </c:pt>
                <c:pt idx="1884">
                  <c:v>86</c:v>
                </c:pt>
                <c:pt idx="1885">
                  <c:v>86</c:v>
                </c:pt>
                <c:pt idx="1886">
                  <c:v>86</c:v>
                </c:pt>
                <c:pt idx="1887">
                  <c:v>86</c:v>
                </c:pt>
                <c:pt idx="1888">
                  <c:v>86</c:v>
                </c:pt>
                <c:pt idx="1889">
                  <c:v>86</c:v>
                </c:pt>
                <c:pt idx="1890">
                  <c:v>86</c:v>
                </c:pt>
                <c:pt idx="1891">
                  <c:v>86</c:v>
                </c:pt>
                <c:pt idx="1892">
                  <c:v>86</c:v>
                </c:pt>
                <c:pt idx="1893">
                  <c:v>86</c:v>
                </c:pt>
                <c:pt idx="1894">
                  <c:v>86</c:v>
                </c:pt>
                <c:pt idx="1895">
                  <c:v>86</c:v>
                </c:pt>
                <c:pt idx="1896">
                  <c:v>75.400000000000006</c:v>
                </c:pt>
                <c:pt idx="1897">
                  <c:v>86</c:v>
                </c:pt>
                <c:pt idx="1898">
                  <c:v>86</c:v>
                </c:pt>
                <c:pt idx="1899">
                  <c:v>86</c:v>
                </c:pt>
                <c:pt idx="1900">
                  <c:v>86</c:v>
                </c:pt>
                <c:pt idx="1901">
                  <c:v>86</c:v>
                </c:pt>
                <c:pt idx="1902">
                  <c:v>86</c:v>
                </c:pt>
                <c:pt idx="1903">
                  <c:v>86</c:v>
                </c:pt>
                <c:pt idx="1904">
                  <c:v>86</c:v>
                </c:pt>
                <c:pt idx="1905">
                  <c:v>86</c:v>
                </c:pt>
                <c:pt idx="1906">
                  <c:v>86</c:v>
                </c:pt>
                <c:pt idx="1907">
                  <c:v>86</c:v>
                </c:pt>
                <c:pt idx="1908">
                  <c:v>86</c:v>
                </c:pt>
                <c:pt idx="1909">
                  <c:v>83.3</c:v>
                </c:pt>
                <c:pt idx="1910">
                  <c:v>80.599999999999994</c:v>
                </c:pt>
                <c:pt idx="1911">
                  <c:v>80.599999999999994</c:v>
                </c:pt>
                <c:pt idx="1912">
                  <c:v>80.599999999999994</c:v>
                </c:pt>
                <c:pt idx="1913">
                  <c:v>80.599999999999994</c:v>
                </c:pt>
                <c:pt idx="1914">
                  <c:v>80.599999999999994</c:v>
                </c:pt>
                <c:pt idx="1915">
                  <c:v>80.599999999999994</c:v>
                </c:pt>
                <c:pt idx="1916">
                  <c:v>80.599999999999994</c:v>
                </c:pt>
                <c:pt idx="1917">
                  <c:v>80.599999999999994</c:v>
                </c:pt>
                <c:pt idx="1918">
                  <c:v>80.599999999999994</c:v>
                </c:pt>
                <c:pt idx="1919">
                  <c:v>80.599999999999994</c:v>
                </c:pt>
                <c:pt idx="1920">
                  <c:v>80.599999999999994</c:v>
                </c:pt>
                <c:pt idx="1921">
                  <c:v>80.599999999999994</c:v>
                </c:pt>
                <c:pt idx="1922">
                  <c:v>80.599999999999994</c:v>
                </c:pt>
                <c:pt idx="1923">
                  <c:v>80.599999999999994</c:v>
                </c:pt>
                <c:pt idx="1924">
                  <c:v>80.599999999999994</c:v>
                </c:pt>
                <c:pt idx="1925">
                  <c:v>80.599999999999994</c:v>
                </c:pt>
                <c:pt idx="1926">
                  <c:v>80.599999999999994</c:v>
                </c:pt>
                <c:pt idx="1927">
                  <c:v>80.599999999999994</c:v>
                </c:pt>
                <c:pt idx="1928">
                  <c:v>80.599999999999994</c:v>
                </c:pt>
                <c:pt idx="1929">
                  <c:v>80.599999999999994</c:v>
                </c:pt>
                <c:pt idx="1930">
                  <c:v>80.599999999999994</c:v>
                </c:pt>
                <c:pt idx="1931">
                  <c:v>80.599999999999994</c:v>
                </c:pt>
                <c:pt idx="1932">
                  <c:v>80.599999999999994</c:v>
                </c:pt>
                <c:pt idx="1933">
                  <c:v>80.599999999999994</c:v>
                </c:pt>
                <c:pt idx="1934">
                  <c:v>80.599999999999994</c:v>
                </c:pt>
                <c:pt idx="1935">
                  <c:v>80.599999999999994</c:v>
                </c:pt>
                <c:pt idx="1936">
                  <c:v>80.599999999999994</c:v>
                </c:pt>
                <c:pt idx="1937">
                  <c:v>80.599999999999994</c:v>
                </c:pt>
                <c:pt idx="1938">
                  <c:v>80.599999999999994</c:v>
                </c:pt>
                <c:pt idx="1939">
                  <c:v>80.599999999999994</c:v>
                </c:pt>
                <c:pt idx="1940">
                  <c:v>80.599999999999994</c:v>
                </c:pt>
                <c:pt idx="1941">
                  <c:v>80.599999999999994</c:v>
                </c:pt>
                <c:pt idx="1942">
                  <c:v>80.599999999999994</c:v>
                </c:pt>
                <c:pt idx="1943">
                  <c:v>80.599999999999994</c:v>
                </c:pt>
                <c:pt idx="1944">
                  <c:v>80.599999999999994</c:v>
                </c:pt>
                <c:pt idx="1945">
                  <c:v>80.599999999999994</c:v>
                </c:pt>
                <c:pt idx="1946">
                  <c:v>80.599999999999994</c:v>
                </c:pt>
                <c:pt idx="1947">
                  <c:v>80.599999999999994</c:v>
                </c:pt>
                <c:pt idx="1948">
                  <c:v>80.599999999999994</c:v>
                </c:pt>
                <c:pt idx="1949">
                  <c:v>80.599999999999994</c:v>
                </c:pt>
                <c:pt idx="1950">
                  <c:v>80.599999999999994</c:v>
                </c:pt>
                <c:pt idx="1951">
                  <c:v>80.599999999999994</c:v>
                </c:pt>
                <c:pt idx="1952">
                  <c:v>80.599999999999994</c:v>
                </c:pt>
                <c:pt idx="1953">
                  <c:v>80.599999999999994</c:v>
                </c:pt>
                <c:pt idx="1954">
                  <c:v>80.599999999999994</c:v>
                </c:pt>
                <c:pt idx="1955">
                  <c:v>80.599999999999994</c:v>
                </c:pt>
                <c:pt idx="1956">
                  <c:v>80.599999999999994</c:v>
                </c:pt>
                <c:pt idx="1957">
                  <c:v>80.599999999999994</c:v>
                </c:pt>
                <c:pt idx="1958">
                  <c:v>80.599999999999994</c:v>
                </c:pt>
                <c:pt idx="1959">
                  <c:v>80.599999999999994</c:v>
                </c:pt>
                <c:pt idx="1960">
                  <c:v>80.599999999999994</c:v>
                </c:pt>
                <c:pt idx="1961">
                  <c:v>80.599999999999994</c:v>
                </c:pt>
                <c:pt idx="1962">
                  <c:v>80.599999999999994</c:v>
                </c:pt>
                <c:pt idx="1963">
                  <c:v>80.599999999999994</c:v>
                </c:pt>
                <c:pt idx="1964">
                  <c:v>80.599999999999994</c:v>
                </c:pt>
                <c:pt idx="1965">
                  <c:v>80.599999999999994</c:v>
                </c:pt>
                <c:pt idx="1966">
                  <c:v>80.599999999999994</c:v>
                </c:pt>
                <c:pt idx="1967">
                  <c:v>80.599999999999994</c:v>
                </c:pt>
                <c:pt idx="1968">
                  <c:v>80.599999999999994</c:v>
                </c:pt>
                <c:pt idx="1969">
                  <c:v>80.599999999999994</c:v>
                </c:pt>
                <c:pt idx="1970">
                  <c:v>80.599999999999994</c:v>
                </c:pt>
                <c:pt idx="1971">
                  <c:v>80.599999999999994</c:v>
                </c:pt>
                <c:pt idx="1972">
                  <c:v>80.599999999999994</c:v>
                </c:pt>
                <c:pt idx="1973">
                  <c:v>80.599999999999994</c:v>
                </c:pt>
                <c:pt idx="1974">
                  <c:v>80.599999999999994</c:v>
                </c:pt>
                <c:pt idx="1975">
                  <c:v>80.599999999999994</c:v>
                </c:pt>
                <c:pt idx="1976">
                  <c:v>80.599999999999994</c:v>
                </c:pt>
                <c:pt idx="1977">
                  <c:v>80.599999999999994</c:v>
                </c:pt>
                <c:pt idx="1978">
                  <c:v>80.599999999999994</c:v>
                </c:pt>
                <c:pt idx="1979">
                  <c:v>80.599999999999994</c:v>
                </c:pt>
                <c:pt idx="1980">
                  <c:v>80.599999999999994</c:v>
                </c:pt>
                <c:pt idx="1981">
                  <c:v>80.599999999999994</c:v>
                </c:pt>
                <c:pt idx="1982">
                  <c:v>80.599999999999994</c:v>
                </c:pt>
                <c:pt idx="1983">
                  <c:v>80.599999999999994</c:v>
                </c:pt>
                <c:pt idx="1984">
                  <c:v>80.599999999999994</c:v>
                </c:pt>
                <c:pt idx="1985">
                  <c:v>80.599999999999994</c:v>
                </c:pt>
                <c:pt idx="1986">
                  <c:v>80.599999999999994</c:v>
                </c:pt>
                <c:pt idx="1987">
                  <c:v>80.599999999999994</c:v>
                </c:pt>
                <c:pt idx="1988">
                  <c:v>80.599999999999994</c:v>
                </c:pt>
                <c:pt idx="1989">
                  <c:v>80.599999999999994</c:v>
                </c:pt>
                <c:pt idx="1990">
                  <c:v>80.599999999999994</c:v>
                </c:pt>
                <c:pt idx="1991">
                  <c:v>80.599999999999994</c:v>
                </c:pt>
                <c:pt idx="1992">
                  <c:v>80.599999999999994</c:v>
                </c:pt>
                <c:pt idx="1993">
                  <c:v>80.599999999999994</c:v>
                </c:pt>
                <c:pt idx="1994">
                  <c:v>80.599999999999994</c:v>
                </c:pt>
                <c:pt idx="1995">
                  <c:v>80.599999999999994</c:v>
                </c:pt>
                <c:pt idx="1996">
                  <c:v>80.599999999999994</c:v>
                </c:pt>
                <c:pt idx="1997">
                  <c:v>80.599999999999994</c:v>
                </c:pt>
                <c:pt idx="1998">
                  <c:v>80.599999999999994</c:v>
                </c:pt>
                <c:pt idx="1999">
                  <c:v>80.599999999999994</c:v>
                </c:pt>
                <c:pt idx="2000">
                  <c:v>80.599999999999994</c:v>
                </c:pt>
                <c:pt idx="2001">
                  <c:v>80.599999999999994</c:v>
                </c:pt>
                <c:pt idx="2002">
                  <c:v>80.599999999999994</c:v>
                </c:pt>
                <c:pt idx="2003">
                  <c:v>80.599999999999994</c:v>
                </c:pt>
                <c:pt idx="2004">
                  <c:v>80.599999999999994</c:v>
                </c:pt>
                <c:pt idx="2005">
                  <c:v>80.599999999999994</c:v>
                </c:pt>
                <c:pt idx="2006">
                  <c:v>80.599999999999994</c:v>
                </c:pt>
                <c:pt idx="2007">
                  <c:v>80.599999999999994</c:v>
                </c:pt>
                <c:pt idx="2008">
                  <c:v>80.599999999999994</c:v>
                </c:pt>
                <c:pt idx="2009">
                  <c:v>80.599999999999994</c:v>
                </c:pt>
                <c:pt idx="2010">
                  <c:v>80.599999999999994</c:v>
                </c:pt>
                <c:pt idx="2011">
                  <c:v>80.599999999999994</c:v>
                </c:pt>
                <c:pt idx="2012">
                  <c:v>80.599999999999994</c:v>
                </c:pt>
                <c:pt idx="2013">
                  <c:v>80.599999999999994</c:v>
                </c:pt>
                <c:pt idx="2014">
                  <c:v>80.599999999999994</c:v>
                </c:pt>
                <c:pt idx="2015">
                  <c:v>80.599999999999994</c:v>
                </c:pt>
                <c:pt idx="2016">
                  <c:v>80.599999999999994</c:v>
                </c:pt>
                <c:pt idx="2017">
                  <c:v>80.599999999999994</c:v>
                </c:pt>
                <c:pt idx="2018">
                  <c:v>80.599999999999994</c:v>
                </c:pt>
                <c:pt idx="2019">
                  <c:v>80.599999999999994</c:v>
                </c:pt>
                <c:pt idx="2020">
                  <c:v>80.599999999999994</c:v>
                </c:pt>
                <c:pt idx="2021">
                  <c:v>80.599999999999994</c:v>
                </c:pt>
                <c:pt idx="2022">
                  <c:v>80.599999999999994</c:v>
                </c:pt>
                <c:pt idx="2023">
                  <c:v>80.599999999999994</c:v>
                </c:pt>
                <c:pt idx="2024">
                  <c:v>80.599999999999994</c:v>
                </c:pt>
                <c:pt idx="2025">
                  <c:v>80.599999999999994</c:v>
                </c:pt>
                <c:pt idx="2026">
                  <c:v>80.599999999999994</c:v>
                </c:pt>
                <c:pt idx="2027">
                  <c:v>80.599999999999994</c:v>
                </c:pt>
                <c:pt idx="2028">
                  <c:v>80.599999999999994</c:v>
                </c:pt>
                <c:pt idx="2029">
                  <c:v>80.599999999999994</c:v>
                </c:pt>
                <c:pt idx="2030">
                  <c:v>80.599999999999994</c:v>
                </c:pt>
                <c:pt idx="2031">
                  <c:v>80.599999999999994</c:v>
                </c:pt>
                <c:pt idx="2032">
                  <c:v>80.599999999999994</c:v>
                </c:pt>
                <c:pt idx="2033">
                  <c:v>80.599999999999994</c:v>
                </c:pt>
                <c:pt idx="2034">
                  <c:v>80.599999999999994</c:v>
                </c:pt>
                <c:pt idx="2035">
                  <c:v>80.599999999999994</c:v>
                </c:pt>
                <c:pt idx="2036">
                  <c:v>80.599999999999994</c:v>
                </c:pt>
                <c:pt idx="2037">
                  <c:v>80.599999999999994</c:v>
                </c:pt>
                <c:pt idx="2038">
                  <c:v>80.599999999999994</c:v>
                </c:pt>
                <c:pt idx="2039">
                  <c:v>80.599999999999994</c:v>
                </c:pt>
                <c:pt idx="2040">
                  <c:v>80.599999999999994</c:v>
                </c:pt>
                <c:pt idx="2041">
                  <c:v>80.599999999999994</c:v>
                </c:pt>
                <c:pt idx="2042">
                  <c:v>80.599999999999994</c:v>
                </c:pt>
                <c:pt idx="2043">
                  <c:v>80.599999999999994</c:v>
                </c:pt>
                <c:pt idx="2044">
                  <c:v>80.599999999999994</c:v>
                </c:pt>
                <c:pt idx="2045">
                  <c:v>80.599999999999994</c:v>
                </c:pt>
                <c:pt idx="2046">
                  <c:v>80.599999999999994</c:v>
                </c:pt>
                <c:pt idx="2047">
                  <c:v>80.599999999999994</c:v>
                </c:pt>
                <c:pt idx="2048">
                  <c:v>80.599999999999994</c:v>
                </c:pt>
                <c:pt idx="2049">
                  <c:v>80.599999999999994</c:v>
                </c:pt>
                <c:pt idx="2050">
                  <c:v>80.599999999999994</c:v>
                </c:pt>
                <c:pt idx="2051">
                  <c:v>80.599999999999994</c:v>
                </c:pt>
                <c:pt idx="2052">
                  <c:v>80.599999999999994</c:v>
                </c:pt>
                <c:pt idx="2053">
                  <c:v>80.599999999999994</c:v>
                </c:pt>
                <c:pt idx="2054">
                  <c:v>80.599999999999994</c:v>
                </c:pt>
                <c:pt idx="2055">
                  <c:v>80.599999999999994</c:v>
                </c:pt>
                <c:pt idx="2056">
                  <c:v>80.599999999999994</c:v>
                </c:pt>
                <c:pt idx="2057">
                  <c:v>80.599999999999994</c:v>
                </c:pt>
                <c:pt idx="2058">
                  <c:v>80.599999999999994</c:v>
                </c:pt>
                <c:pt idx="2059">
                  <c:v>80.599999999999994</c:v>
                </c:pt>
                <c:pt idx="2060">
                  <c:v>80.599999999999994</c:v>
                </c:pt>
                <c:pt idx="2061">
                  <c:v>80.599999999999994</c:v>
                </c:pt>
                <c:pt idx="2062">
                  <c:v>80.599999999999994</c:v>
                </c:pt>
                <c:pt idx="2063">
                  <c:v>80.599999999999994</c:v>
                </c:pt>
                <c:pt idx="2064">
                  <c:v>80.599999999999994</c:v>
                </c:pt>
                <c:pt idx="2065">
                  <c:v>80.599999999999994</c:v>
                </c:pt>
                <c:pt idx="2066">
                  <c:v>80.599999999999994</c:v>
                </c:pt>
                <c:pt idx="2067">
                  <c:v>80.599999999999994</c:v>
                </c:pt>
                <c:pt idx="2068">
                  <c:v>80.599999999999994</c:v>
                </c:pt>
                <c:pt idx="2069">
                  <c:v>80.599999999999994</c:v>
                </c:pt>
                <c:pt idx="2070">
                  <c:v>80.599999999999994</c:v>
                </c:pt>
                <c:pt idx="2071">
                  <c:v>80.599999999999994</c:v>
                </c:pt>
                <c:pt idx="2072">
                  <c:v>80.599999999999994</c:v>
                </c:pt>
                <c:pt idx="2073">
                  <c:v>80.599999999999994</c:v>
                </c:pt>
                <c:pt idx="2074">
                  <c:v>80.599999999999994</c:v>
                </c:pt>
                <c:pt idx="2075">
                  <c:v>80.599999999999994</c:v>
                </c:pt>
                <c:pt idx="2076">
                  <c:v>80.599999999999994</c:v>
                </c:pt>
                <c:pt idx="2077">
                  <c:v>80.599999999999994</c:v>
                </c:pt>
                <c:pt idx="2078">
                  <c:v>80.599999999999994</c:v>
                </c:pt>
                <c:pt idx="2079">
                  <c:v>80.599999999999994</c:v>
                </c:pt>
                <c:pt idx="2080">
                  <c:v>80.599999999999994</c:v>
                </c:pt>
                <c:pt idx="2081">
                  <c:v>80.599999999999994</c:v>
                </c:pt>
                <c:pt idx="2082">
                  <c:v>80.599999999999994</c:v>
                </c:pt>
                <c:pt idx="2083">
                  <c:v>80.599999999999994</c:v>
                </c:pt>
                <c:pt idx="2084">
                  <c:v>80.599999999999994</c:v>
                </c:pt>
                <c:pt idx="2085">
                  <c:v>80.599999999999994</c:v>
                </c:pt>
                <c:pt idx="2086">
                  <c:v>80.599999999999994</c:v>
                </c:pt>
                <c:pt idx="2087">
                  <c:v>80.599999999999994</c:v>
                </c:pt>
                <c:pt idx="2088">
                  <c:v>80.599999999999994</c:v>
                </c:pt>
                <c:pt idx="2089">
                  <c:v>80.599999999999994</c:v>
                </c:pt>
                <c:pt idx="2090">
                  <c:v>80.599999999999994</c:v>
                </c:pt>
                <c:pt idx="2091">
                  <c:v>80.599999999999994</c:v>
                </c:pt>
                <c:pt idx="2092">
                  <c:v>80.599999999999994</c:v>
                </c:pt>
                <c:pt idx="2093">
                  <c:v>80.599999999999994</c:v>
                </c:pt>
                <c:pt idx="2094">
                  <c:v>80.599999999999994</c:v>
                </c:pt>
                <c:pt idx="2095">
                  <c:v>80.599999999999994</c:v>
                </c:pt>
                <c:pt idx="2096">
                  <c:v>80.599999999999994</c:v>
                </c:pt>
                <c:pt idx="2097">
                  <c:v>80.599999999999994</c:v>
                </c:pt>
                <c:pt idx="2098">
                  <c:v>80.599999999999994</c:v>
                </c:pt>
                <c:pt idx="2099">
                  <c:v>80.599999999999994</c:v>
                </c:pt>
                <c:pt idx="2100">
                  <c:v>80.599999999999994</c:v>
                </c:pt>
                <c:pt idx="2101">
                  <c:v>80.599999999999994</c:v>
                </c:pt>
                <c:pt idx="2102">
                  <c:v>80.599999999999994</c:v>
                </c:pt>
                <c:pt idx="2103">
                  <c:v>80.599999999999994</c:v>
                </c:pt>
                <c:pt idx="2104">
                  <c:v>80.599999999999994</c:v>
                </c:pt>
                <c:pt idx="2105">
                  <c:v>80.599999999999994</c:v>
                </c:pt>
                <c:pt idx="2106">
                  <c:v>80.599999999999994</c:v>
                </c:pt>
                <c:pt idx="2107">
                  <c:v>80.599999999999994</c:v>
                </c:pt>
                <c:pt idx="2108">
                  <c:v>80.599999999999994</c:v>
                </c:pt>
                <c:pt idx="2109">
                  <c:v>80.599999999999994</c:v>
                </c:pt>
                <c:pt idx="2110">
                  <c:v>80.599999999999994</c:v>
                </c:pt>
                <c:pt idx="2111">
                  <c:v>80.599999999999994</c:v>
                </c:pt>
                <c:pt idx="2112">
                  <c:v>80.599999999999994</c:v>
                </c:pt>
                <c:pt idx="2113">
                  <c:v>80.599999999999994</c:v>
                </c:pt>
                <c:pt idx="2114">
                  <c:v>80.599999999999994</c:v>
                </c:pt>
                <c:pt idx="2115">
                  <c:v>80.599999999999994</c:v>
                </c:pt>
                <c:pt idx="2116">
                  <c:v>80.599999999999994</c:v>
                </c:pt>
                <c:pt idx="2117">
                  <c:v>80.599999999999994</c:v>
                </c:pt>
                <c:pt idx="2118">
                  <c:v>80.599999999999994</c:v>
                </c:pt>
                <c:pt idx="2119">
                  <c:v>82</c:v>
                </c:pt>
                <c:pt idx="2120">
                  <c:v>77.900000000000006</c:v>
                </c:pt>
                <c:pt idx="2121">
                  <c:v>79.7</c:v>
                </c:pt>
                <c:pt idx="2122">
                  <c:v>81.3</c:v>
                </c:pt>
                <c:pt idx="2123">
                  <c:v>86.2</c:v>
                </c:pt>
                <c:pt idx="2124">
                  <c:v>75.2</c:v>
                </c:pt>
                <c:pt idx="2125">
                  <c:v>75.2</c:v>
                </c:pt>
                <c:pt idx="2126">
                  <c:v>75.2</c:v>
                </c:pt>
                <c:pt idx="2127">
                  <c:v>75.2</c:v>
                </c:pt>
                <c:pt idx="2128">
                  <c:v>75.2</c:v>
                </c:pt>
                <c:pt idx="2129">
                  <c:v>75.2</c:v>
                </c:pt>
                <c:pt idx="2130">
                  <c:v>75.2</c:v>
                </c:pt>
                <c:pt idx="2131">
                  <c:v>75.2</c:v>
                </c:pt>
                <c:pt idx="2132">
                  <c:v>75.2</c:v>
                </c:pt>
                <c:pt idx="2133">
                  <c:v>75.2</c:v>
                </c:pt>
                <c:pt idx="2134">
                  <c:v>75.2</c:v>
                </c:pt>
                <c:pt idx="2135">
                  <c:v>75.2</c:v>
                </c:pt>
                <c:pt idx="2136">
                  <c:v>75.2</c:v>
                </c:pt>
                <c:pt idx="2137">
                  <c:v>75.2</c:v>
                </c:pt>
                <c:pt idx="2138">
                  <c:v>75.2</c:v>
                </c:pt>
                <c:pt idx="2139">
                  <c:v>75.2</c:v>
                </c:pt>
                <c:pt idx="2140">
                  <c:v>75.2</c:v>
                </c:pt>
                <c:pt idx="2141">
                  <c:v>75.2</c:v>
                </c:pt>
                <c:pt idx="2142">
                  <c:v>79.3</c:v>
                </c:pt>
                <c:pt idx="2143">
                  <c:v>75.2</c:v>
                </c:pt>
                <c:pt idx="2144">
                  <c:v>75.2</c:v>
                </c:pt>
                <c:pt idx="2145">
                  <c:v>75.2</c:v>
                </c:pt>
                <c:pt idx="2146">
                  <c:v>75.2</c:v>
                </c:pt>
                <c:pt idx="2147">
                  <c:v>75.2</c:v>
                </c:pt>
                <c:pt idx="2148">
                  <c:v>79.3</c:v>
                </c:pt>
                <c:pt idx="2149">
                  <c:v>75.2</c:v>
                </c:pt>
                <c:pt idx="2150">
                  <c:v>78.8</c:v>
                </c:pt>
                <c:pt idx="2151">
                  <c:v>81.900000000000006</c:v>
                </c:pt>
                <c:pt idx="2152">
                  <c:v>84.4</c:v>
                </c:pt>
                <c:pt idx="2153">
                  <c:v>84.4</c:v>
                </c:pt>
                <c:pt idx="2154">
                  <c:v>77</c:v>
                </c:pt>
                <c:pt idx="2155">
                  <c:v>89.6</c:v>
                </c:pt>
                <c:pt idx="2156">
                  <c:v>89.6</c:v>
                </c:pt>
                <c:pt idx="2157">
                  <c:v>89.6</c:v>
                </c:pt>
                <c:pt idx="2158">
                  <c:v>89.6</c:v>
                </c:pt>
                <c:pt idx="2159">
                  <c:v>89.6</c:v>
                </c:pt>
                <c:pt idx="2160">
                  <c:v>89.6</c:v>
                </c:pt>
                <c:pt idx="2161">
                  <c:v>89.6</c:v>
                </c:pt>
                <c:pt idx="2162">
                  <c:v>89.6</c:v>
                </c:pt>
                <c:pt idx="2163">
                  <c:v>89.6</c:v>
                </c:pt>
                <c:pt idx="2164">
                  <c:v>89.6</c:v>
                </c:pt>
                <c:pt idx="2165">
                  <c:v>80.599999999999994</c:v>
                </c:pt>
                <c:pt idx="2166">
                  <c:v>80.599999999999994</c:v>
                </c:pt>
                <c:pt idx="2167">
                  <c:v>80.599999999999994</c:v>
                </c:pt>
                <c:pt idx="2168">
                  <c:v>76.5</c:v>
                </c:pt>
                <c:pt idx="2169">
                  <c:v>93.2</c:v>
                </c:pt>
                <c:pt idx="2170">
                  <c:v>77.900000000000006</c:v>
                </c:pt>
                <c:pt idx="2171">
                  <c:v>77.900000000000006</c:v>
                </c:pt>
                <c:pt idx="2172">
                  <c:v>79.7</c:v>
                </c:pt>
                <c:pt idx="2173">
                  <c:v>79.7</c:v>
                </c:pt>
                <c:pt idx="2174">
                  <c:v>80.2</c:v>
                </c:pt>
                <c:pt idx="2175">
                  <c:v>80.2</c:v>
                </c:pt>
                <c:pt idx="2176">
                  <c:v>87.4</c:v>
                </c:pt>
                <c:pt idx="2177">
                  <c:v>84.2</c:v>
                </c:pt>
                <c:pt idx="2178">
                  <c:v>84.2</c:v>
                </c:pt>
                <c:pt idx="2179">
                  <c:v>84.2</c:v>
                </c:pt>
                <c:pt idx="2180">
                  <c:v>84.2</c:v>
                </c:pt>
                <c:pt idx="2181">
                  <c:v>84.2</c:v>
                </c:pt>
                <c:pt idx="2182">
                  <c:v>84.2</c:v>
                </c:pt>
                <c:pt idx="2183">
                  <c:v>84.2</c:v>
                </c:pt>
                <c:pt idx="2184">
                  <c:v>84.2</c:v>
                </c:pt>
                <c:pt idx="2185">
                  <c:v>84.2</c:v>
                </c:pt>
                <c:pt idx="2186">
                  <c:v>84.2</c:v>
                </c:pt>
                <c:pt idx="2187">
                  <c:v>84.2</c:v>
                </c:pt>
                <c:pt idx="2188">
                  <c:v>84.2</c:v>
                </c:pt>
                <c:pt idx="2189">
                  <c:v>84.2</c:v>
                </c:pt>
                <c:pt idx="2190">
                  <c:v>84.2</c:v>
                </c:pt>
                <c:pt idx="2191">
                  <c:v>84.2</c:v>
                </c:pt>
                <c:pt idx="2192">
                  <c:v>84.2</c:v>
                </c:pt>
                <c:pt idx="2193">
                  <c:v>84.2</c:v>
                </c:pt>
                <c:pt idx="2194">
                  <c:v>84.2</c:v>
                </c:pt>
                <c:pt idx="2195">
                  <c:v>84.2</c:v>
                </c:pt>
                <c:pt idx="2196">
                  <c:v>84.2</c:v>
                </c:pt>
                <c:pt idx="2197">
                  <c:v>84.2</c:v>
                </c:pt>
                <c:pt idx="2198">
                  <c:v>84.2</c:v>
                </c:pt>
                <c:pt idx="2199">
                  <c:v>84.2</c:v>
                </c:pt>
                <c:pt idx="2200">
                  <c:v>84.2</c:v>
                </c:pt>
                <c:pt idx="2201">
                  <c:v>84.2</c:v>
                </c:pt>
                <c:pt idx="2202">
                  <c:v>84.2</c:v>
                </c:pt>
                <c:pt idx="2203">
                  <c:v>84.2</c:v>
                </c:pt>
                <c:pt idx="2204">
                  <c:v>84.2</c:v>
                </c:pt>
                <c:pt idx="2205">
                  <c:v>84.2</c:v>
                </c:pt>
                <c:pt idx="2206">
                  <c:v>84.2</c:v>
                </c:pt>
                <c:pt idx="2207">
                  <c:v>84.2</c:v>
                </c:pt>
                <c:pt idx="2208">
                  <c:v>84.2</c:v>
                </c:pt>
                <c:pt idx="2209">
                  <c:v>84.2</c:v>
                </c:pt>
                <c:pt idx="2210">
                  <c:v>84.2</c:v>
                </c:pt>
                <c:pt idx="2211">
                  <c:v>84.2</c:v>
                </c:pt>
                <c:pt idx="2212">
                  <c:v>84.2</c:v>
                </c:pt>
                <c:pt idx="2213">
                  <c:v>84.2</c:v>
                </c:pt>
                <c:pt idx="2214">
                  <c:v>84.2</c:v>
                </c:pt>
                <c:pt idx="2215">
                  <c:v>84.2</c:v>
                </c:pt>
                <c:pt idx="2216">
                  <c:v>84.2</c:v>
                </c:pt>
                <c:pt idx="2217">
                  <c:v>84.2</c:v>
                </c:pt>
                <c:pt idx="2218">
                  <c:v>84.2</c:v>
                </c:pt>
                <c:pt idx="2219">
                  <c:v>84.2</c:v>
                </c:pt>
                <c:pt idx="2220">
                  <c:v>84.2</c:v>
                </c:pt>
                <c:pt idx="2221">
                  <c:v>84.2</c:v>
                </c:pt>
                <c:pt idx="2222">
                  <c:v>84.2</c:v>
                </c:pt>
                <c:pt idx="2223">
                  <c:v>84.2</c:v>
                </c:pt>
                <c:pt idx="2224">
                  <c:v>84.2</c:v>
                </c:pt>
                <c:pt idx="2225">
                  <c:v>84.2</c:v>
                </c:pt>
                <c:pt idx="2226">
                  <c:v>84.2</c:v>
                </c:pt>
                <c:pt idx="2227">
                  <c:v>84.2</c:v>
                </c:pt>
                <c:pt idx="2228">
                  <c:v>84.2</c:v>
                </c:pt>
                <c:pt idx="2229">
                  <c:v>84.2</c:v>
                </c:pt>
                <c:pt idx="2230">
                  <c:v>84.2</c:v>
                </c:pt>
                <c:pt idx="2231">
                  <c:v>84.2</c:v>
                </c:pt>
                <c:pt idx="2232">
                  <c:v>84.2</c:v>
                </c:pt>
                <c:pt idx="2233">
                  <c:v>84.2</c:v>
                </c:pt>
                <c:pt idx="2234">
                  <c:v>84.2</c:v>
                </c:pt>
                <c:pt idx="2235">
                  <c:v>84.2</c:v>
                </c:pt>
                <c:pt idx="2236">
                  <c:v>84.2</c:v>
                </c:pt>
                <c:pt idx="2237">
                  <c:v>84.2</c:v>
                </c:pt>
                <c:pt idx="2238">
                  <c:v>84.2</c:v>
                </c:pt>
                <c:pt idx="2239">
                  <c:v>78.099999999999994</c:v>
                </c:pt>
                <c:pt idx="2240">
                  <c:v>78.099999999999994</c:v>
                </c:pt>
                <c:pt idx="2241">
                  <c:v>83.8</c:v>
                </c:pt>
                <c:pt idx="2242">
                  <c:v>83.8</c:v>
                </c:pt>
                <c:pt idx="2243">
                  <c:v>79.3</c:v>
                </c:pt>
                <c:pt idx="2244">
                  <c:v>82.2</c:v>
                </c:pt>
                <c:pt idx="2245">
                  <c:v>79.3</c:v>
                </c:pt>
                <c:pt idx="2246">
                  <c:v>78.8</c:v>
                </c:pt>
                <c:pt idx="2247">
                  <c:v>78.8</c:v>
                </c:pt>
                <c:pt idx="2248">
                  <c:v>78.8</c:v>
                </c:pt>
                <c:pt idx="2249">
                  <c:v>78.8</c:v>
                </c:pt>
                <c:pt idx="2250">
                  <c:v>78.8</c:v>
                </c:pt>
                <c:pt idx="2251">
                  <c:v>78.8</c:v>
                </c:pt>
                <c:pt idx="2252">
                  <c:v>78.8</c:v>
                </c:pt>
                <c:pt idx="2253">
                  <c:v>78.8</c:v>
                </c:pt>
                <c:pt idx="2254">
                  <c:v>78.8</c:v>
                </c:pt>
                <c:pt idx="2255">
                  <c:v>78.8</c:v>
                </c:pt>
                <c:pt idx="2256">
                  <c:v>78.8</c:v>
                </c:pt>
                <c:pt idx="2257">
                  <c:v>78.8</c:v>
                </c:pt>
                <c:pt idx="2258">
                  <c:v>78.8</c:v>
                </c:pt>
                <c:pt idx="2259">
                  <c:v>78.8</c:v>
                </c:pt>
                <c:pt idx="2260">
                  <c:v>78.8</c:v>
                </c:pt>
                <c:pt idx="2261">
                  <c:v>78.8</c:v>
                </c:pt>
                <c:pt idx="2262">
                  <c:v>78.8</c:v>
                </c:pt>
                <c:pt idx="2263">
                  <c:v>78.8</c:v>
                </c:pt>
                <c:pt idx="2264">
                  <c:v>78.8</c:v>
                </c:pt>
                <c:pt idx="2265">
                  <c:v>78.8</c:v>
                </c:pt>
                <c:pt idx="2266">
                  <c:v>78.8</c:v>
                </c:pt>
                <c:pt idx="2267">
                  <c:v>78.8</c:v>
                </c:pt>
                <c:pt idx="2268">
                  <c:v>78.8</c:v>
                </c:pt>
                <c:pt idx="2269">
                  <c:v>78.8</c:v>
                </c:pt>
                <c:pt idx="2270">
                  <c:v>78.8</c:v>
                </c:pt>
                <c:pt idx="2271">
                  <c:v>78.8</c:v>
                </c:pt>
                <c:pt idx="2272">
                  <c:v>78.8</c:v>
                </c:pt>
                <c:pt idx="2273">
                  <c:v>78.8</c:v>
                </c:pt>
                <c:pt idx="2274">
                  <c:v>78.8</c:v>
                </c:pt>
                <c:pt idx="2275">
                  <c:v>78.8</c:v>
                </c:pt>
                <c:pt idx="2276">
                  <c:v>78.8</c:v>
                </c:pt>
                <c:pt idx="2277">
                  <c:v>78.8</c:v>
                </c:pt>
                <c:pt idx="2278">
                  <c:v>78.8</c:v>
                </c:pt>
                <c:pt idx="2279">
                  <c:v>78.8</c:v>
                </c:pt>
                <c:pt idx="2280">
                  <c:v>78.8</c:v>
                </c:pt>
                <c:pt idx="2281">
                  <c:v>78.8</c:v>
                </c:pt>
                <c:pt idx="2282">
                  <c:v>78.8</c:v>
                </c:pt>
                <c:pt idx="2283">
                  <c:v>78.8</c:v>
                </c:pt>
                <c:pt idx="2284">
                  <c:v>78.8</c:v>
                </c:pt>
                <c:pt idx="2285">
                  <c:v>78.8</c:v>
                </c:pt>
                <c:pt idx="2286">
                  <c:v>78.8</c:v>
                </c:pt>
                <c:pt idx="2287">
                  <c:v>78.8</c:v>
                </c:pt>
                <c:pt idx="2288">
                  <c:v>78.8</c:v>
                </c:pt>
                <c:pt idx="2289">
                  <c:v>78.8</c:v>
                </c:pt>
                <c:pt idx="2290">
                  <c:v>78.8</c:v>
                </c:pt>
                <c:pt idx="2291">
                  <c:v>78.8</c:v>
                </c:pt>
                <c:pt idx="2292">
                  <c:v>78.8</c:v>
                </c:pt>
                <c:pt idx="2293">
                  <c:v>78.8</c:v>
                </c:pt>
                <c:pt idx="2294">
                  <c:v>78.8</c:v>
                </c:pt>
                <c:pt idx="2295">
                  <c:v>78.8</c:v>
                </c:pt>
                <c:pt idx="2296">
                  <c:v>78.8</c:v>
                </c:pt>
                <c:pt idx="2297">
                  <c:v>78.8</c:v>
                </c:pt>
                <c:pt idx="2298">
                  <c:v>78.8</c:v>
                </c:pt>
                <c:pt idx="2299">
                  <c:v>78.8</c:v>
                </c:pt>
                <c:pt idx="2300">
                  <c:v>78.8</c:v>
                </c:pt>
                <c:pt idx="2301">
                  <c:v>78.8</c:v>
                </c:pt>
                <c:pt idx="2302">
                  <c:v>78.8</c:v>
                </c:pt>
                <c:pt idx="2303">
                  <c:v>78.8</c:v>
                </c:pt>
                <c:pt idx="2304">
                  <c:v>78.8</c:v>
                </c:pt>
                <c:pt idx="2305">
                  <c:v>78.8</c:v>
                </c:pt>
                <c:pt idx="2306">
                  <c:v>78.8</c:v>
                </c:pt>
                <c:pt idx="2307">
                  <c:v>78.8</c:v>
                </c:pt>
                <c:pt idx="2308">
                  <c:v>78.8</c:v>
                </c:pt>
                <c:pt idx="2309">
                  <c:v>78.8</c:v>
                </c:pt>
                <c:pt idx="2310">
                  <c:v>78.8</c:v>
                </c:pt>
                <c:pt idx="2311">
                  <c:v>78.8</c:v>
                </c:pt>
                <c:pt idx="2312">
                  <c:v>78.8</c:v>
                </c:pt>
                <c:pt idx="2313">
                  <c:v>78.8</c:v>
                </c:pt>
                <c:pt idx="2314">
                  <c:v>78.8</c:v>
                </c:pt>
                <c:pt idx="2315">
                  <c:v>78.8</c:v>
                </c:pt>
                <c:pt idx="2316">
                  <c:v>78.8</c:v>
                </c:pt>
                <c:pt idx="2317">
                  <c:v>78.8</c:v>
                </c:pt>
                <c:pt idx="2318">
                  <c:v>78.8</c:v>
                </c:pt>
                <c:pt idx="2319">
                  <c:v>78.8</c:v>
                </c:pt>
                <c:pt idx="2320">
                  <c:v>78.8</c:v>
                </c:pt>
                <c:pt idx="2321">
                  <c:v>78.8</c:v>
                </c:pt>
                <c:pt idx="2322">
                  <c:v>78.8</c:v>
                </c:pt>
                <c:pt idx="2323">
                  <c:v>78.8</c:v>
                </c:pt>
                <c:pt idx="2324">
                  <c:v>78.8</c:v>
                </c:pt>
                <c:pt idx="2325">
                  <c:v>78.8</c:v>
                </c:pt>
                <c:pt idx="2326">
                  <c:v>78.8</c:v>
                </c:pt>
                <c:pt idx="2327">
                  <c:v>78.8</c:v>
                </c:pt>
                <c:pt idx="2328">
                  <c:v>78.8</c:v>
                </c:pt>
                <c:pt idx="2329">
                  <c:v>78.8</c:v>
                </c:pt>
                <c:pt idx="2330">
                  <c:v>78.8</c:v>
                </c:pt>
                <c:pt idx="2331">
                  <c:v>78.8</c:v>
                </c:pt>
                <c:pt idx="2332">
                  <c:v>78.8</c:v>
                </c:pt>
                <c:pt idx="2333">
                  <c:v>78.8</c:v>
                </c:pt>
                <c:pt idx="2334">
                  <c:v>78.8</c:v>
                </c:pt>
                <c:pt idx="2335">
                  <c:v>78.8</c:v>
                </c:pt>
                <c:pt idx="2336">
                  <c:v>78.8</c:v>
                </c:pt>
                <c:pt idx="2337">
                  <c:v>78.8</c:v>
                </c:pt>
                <c:pt idx="2338">
                  <c:v>78.8</c:v>
                </c:pt>
                <c:pt idx="2339">
                  <c:v>78.8</c:v>
                </c:pt>
                <c:pt idx="2340">
                  <c:v>78.8</c:v>
                </c:pt>
                <c:pt idx="2341">
                  <c:v>78.8</c:v>
                </c:pt>
                <c:pt idx="2342">
                  <c:v>78.8</c:v>
                </c:pt>
                <c:pt idx="2343">
                  <c:v>78.8</c:v>
                </c:pt>
                <c:pt idx="2344">
                  <c:v>78.8</c:v>
                </c:pt>
                <c:pt idx="2345">
                  <c:v>78.8</c:v>
                </c:pt>
                <c:pt idx="2346">
                  <c:v>78.8</c:v>
                </c:pt>
                <c:pt idx="2347">
                  <c:v>78.8</c:v>
                </c:pt>
                <c:pt idx="2348">
                  <c:v>78.8</c:v>
                </c:pt>
                <c:pt idx="2349">
                  <c:v>78.8</c:v>
                </c:pt>
                <c:pt idx="2350">
                  <c:v>78.8</c:v>
                </c:pt>
                <c:pt idx="2351">
                  <c:v>78.8</c:v>
                </c:pt>
                <c:pt idx="2352">
                  <c:v>78.8</c:v>
                </c:pt>
                <c:pt idx="2353">
                  <c:v>78.8</c:v>
                </c:pt>
                <c:pt idx="2354">
                  <c:v>78.8</c:v>
                </c:pt>
                <c:pt idx="2355">
                  <c:v>78.8</c:v>
                </c:pt>
                <c:pt idx="2356">
                  <c:v>78.8</c:v>
                </c:pt>
                <c:pt idx="2357">
                  <c:v>78.8</c:v>
                </c:pt>
                <c:pt idx="2358">
                  <c:v>78.8</c:v>
                </c:pt>
                <c:pt idx="2359">
                  <c:v>78.8</c:v>
                </c:pt>
                <c:pt idx="2360">
                  <c:v>78.8</c:v>
                </c:pt>
                <c:pt idx="2361">
                  <c:v>78.8</c:v>
                </c:pt>
                <c:pt idx="2362">
                  <c:v>78.8</c:v>
                </c:pt>
                <c:pt idx="2363">
                  <c:v>78.8</c:v>
                </c:pt>
                <c:pt idx="2364">
                  <c:v>78.8</c:v>
                </c:pt>
                <c:pt idx="2365">
                  <c:v>78.8</c:v>
                </c:pt>
                <c:pt idx="2366">
                  <c:v>78.8</c:v>
                </c:pt>
                <c:pt idx="2367">
                  <c:v>78.8</c:v>
                </c:pt>
                <c:pt idx="2368">
                  <c:v>78.8</c:v>
                </c:pt>
                <c:pt idx="2369">
                  <c:v>78.8</c:v>
                </c:pt>
                <c:pt idx="2370">
                  <c:v>78.8</c:v>
                </c:pt>
                <c:pt idx="2371">
                  <c:v>78.8</c:v>
                </c:pt>
                <c:pt idx="2372">
                  <c:v>78.8</c:v>
                </c:pt>
                <c:pt idx="2373">
                  <c:v>78.8</c:v>
                </c:pt>
                <c:pt idx="2374">
                  <c:v>78.8</c:v>
                </c:pt>
                <c:pt idx="2375">
                  <c:v>78.8</c:v>
                </c:pt>
                <c:pt idx="2376">
                  <c:v>78.8</c:v>
                </c:pt>
                <c:pt idx="2377">
                  <c:v>78.8</c:v>
                </c:pt>
                <c:pt idx="2378">
                  <c:v>78.8</c:v>
                </c:pt>
                <c:pt idx="2379">
                  <c:v>78.8</c:v>
                </c:pt>
                <c:pt idx="2380">
                  <c:v>78.8</c:v>
                </c:pt>
                <c:pt idx="2381">
                  <c:v>78.8</c:v>
                </c:pt>
                <c:pt idx="2382">
                  <c:v>78.8</c:v>
                </c:pt>
                <c:pt idx="2383">
                  <c:v>78.8</c:v>
                </c:pt>
                <c:pt idx="2384">
                  <c:v>78.8</c:v>
                </c:pt>
                <c:pt idx="2385">
                  <c:v>78.8</c:v>
                </c:pt>
                <c:pt idx="2386">
                  <c:v>78.8</c:v>
                </c:pt>
                <c:pt idx="2387">
                  <c:v>78.8</c:v>
                </c:pt>
                <c:pt idx="2388">
                  <c:v>78.8</c:v>
                </c:pt>
                <c:pt idx="2389">
                  <c:v>78.8</c:v>
                </c:pt>
                <c:pt idx="2390">
                  <c:v>78.8</c:v>
                </c:pt>
                <c:pt idx="2391">
                  <c:v>78.8</c:v>
                </c:pt>
                <c:pt idx="2392">
                  <c:v>78.8</c:v>
                </c:pt>
                <c:pt idx="2393">
                  <c:v>78.8</c:v>
                </c:pt>
                <c:pt idx="2394">
                  <c:v>78.8</c:v>
                </c:pt>
                <c:pt idx="2395">
                  <c:v>78.8</c:v>
                </c:pt>
                <c:pt idx="2396">
                  <c:v>78.8</c:v>
                </c:pt>
                <c:pt idx="2397">
                  <c:v>78.8</c:v>
                </c:pt>
                <c:pt idx="2398">
                  <c:v>78.8</c:v>
                </c:pt>
                <c:pt idx="2399">
                  <c:v>78.8</c:v>
                </c:pt>
                <c:pt idx="2400">
                  <c:v>78.8</c:v>
                </c:pt>
                <c:pt idx="2401">
                  <c:v>78.8</c:v>
                </c:pt>
                <c:pt idx="2402">
                  <c:v>78.8</c:v>
                </c:pt>
                <c:pt idx="2403">
                  <c:v>78.8</c:v>
                </c:pt>
                <c:pt idx="2404">
                  <c:v>78.8</c:v>
                </c:pt>
                <c:pt idx="2405">
                  <c:v>78.8</c:v>
                </c:pt>
                <c:pt idx="2406">
                  <c:v>78.8</c:v>
                </c:pt>
                <c:pt idx="2407">
                  <c:v>78.3</c:v>
                </c:pt>
                <c:pt idx="2408">
                  <c:v>80.400000000000006</c:v>
                </c:pt>
                <c:pt idx="2409">
                  <c:v>88.9</c:v>
                </c:pt>
                <c:pt idx="2410">
                  <c:v>82.8</c:v>
                </c:pt>
                <c:pt idx="2411">
                  <c:v>77.2</c:v>
                </c:pt>
                <c:pt idx="2412">
                  <c:v>84</c:v>
                </c:pt>
                <c:pt idx="2413">
                  <c:v>83.7</c:v>
                </c:pt>
                <c:pt idx="2414">
                  <c:v>78.599999999999994</c:v>
                </c:pt>
                <c:pt idx="2415">
                  <c:v>79.7</c:v>
                </c:pt>
                <c:pt idx="2416">
                  <c:v>76.099999999999994</c:v>
                </c:pt>
                <c:pt idx="2417">
                  <c:v>78.8</c:v>
                </c:pt>
                <c:pt idx="2418">
                  <c:v>79.900000000000006</c:v>
                </c:pt>
                <c:pt idx="2419">
                  <c:v>77</c:v>
                </c:pt>
                <c:pt idx="2420">
                  <c:v>78.3</c:v>
                </c:pt>
                <c:pt idx="2421">
                  <c:v>81.3</c:v>
                </c:pt>
                <c:pt idx="2422">
                  <c:v>87.8</c:v>
                </c:pt>
                <c:pt idx="2423">
                  <c:v>87.8</c:v>
                </c:pt>
                <c:pt idx="2424">
                  <c:v>87.8</c:v>
                </c:pt>
                <c:pt idx="2425">
                  <c:v>87.8</c:v>
                </c:pt>
                <c:pt idx="2426">
                  <c:v>87.8</c:v>
                </c:pt>
                <c:pt idx="2427">
                  <c:v>87.8</c:v>
                </c:pt>
                <c:pt idx="2428">
                  <c:v>87.8</c:v>
                </c:pt>
                <c:pt idx="2429">
                  <c:v>87.8</c:v>
                </c:pt>
                <c:pt idx="2430">
                  <c:v>87.8</c:v>
                </c:pt>
                <c:pt idx="2431">
                  <c:v>87.8</c:v>
                </c:pt>
                <c:pt idx="2432">
                  <c:v>87.8</c:v>
                </c:pt>
                <c:pt idx="2433">
                  <c:v>87.8</c:v>
                </c:pt>
                <c:pt idx="2434">
                  <c:v>87.8</c:v>
                </c:pt>
                <c:pt idx="2435">
                  <c:v>77.7</c:v>
                </c:pt>
                <c:pt idx="2436">
                  <c:v>76.5</c:v>
                </c:pt>
                <c:pt idx="2437">
                  <c:v>79.5</c:v>
                </c:pt>
                <c:pt idx="2438">
                  <c:v>79.5</c:v>
                </c:pt>
                <c:pt idx="2439">
                  <c:v>80.099999999999994</c:v>
                </c:pt>
                <c:pt idx="2440">
                  <c:v>85.8</c:v>
                </c:pt>
                <c:pt idx="2441">
                  <c:v>77.900000000000006</c:v>
                </c:pt>
                <c:pt idx="2442">
                  <c:v>81.5</c:v>
                </c:pt>
                <c:pt idx="2443">
                  <c:v>76.599999999999994</c:v>
                </c:pt>
                <c:pt idx="2444">
                  <c:v>84.4</c:v>
                </c:pt>
                <c:pt idx="2445">
                  <c:v>84.4</c:v>
                </c:pt>
                <c:pt idx="2446">
                  <c:v>80.599999999999994</c:v>
                </c:pt>
                <c:pt idx="2447">
                  <c:v>82.4</c:v>
                </c:pt>
                <c:pt idx="2448">
                  <c:v>82.4</c:v>
                </c:pt>
                <c:pt idx="2449">
                  <c:v>82.4</c:v>
                </c:pt>
                <c:pt idx="2450">
                  <c:v>82.4</c:v>
                </c:pt>
                <c:pt idx="2451">
                  <c:v>82.4</c:v>
                </c:pt>
                <c:pt idx="2452">
                  <c:v>82.4</c:v>
                </c:pt>
                <c:pt idx="2453">
                  <c:v>82.4</c:v>
                </c:pt>
                <c:pt idx="2454">
                  <c:v>82.4</c:v>
                </c:pt>
                <c:pt idx="2455">
                  <c:v>82.4</c:v>
                </c:pt>
                <c:pt idx="2456">
                  <c:v>82.4</c:v>
                </c:pt>
                <c:pt idx="2457">
                  <c:v>82.4</c:v>
                </c:pt>
                <c:pt idx="2458">
                  <c:v>82.4</c:v>
                </c:pt>
                <c:pt idx="2459">
                  <c:v>82.4</c:v>
                </c:pt>
                <c:pt idx="2460">
                  <c:v>82.4</c:v>
                </c:pt>
                <c:pt idx="2461">
                  <c:v>82.4</c:v>
                </c:pt>
                <c:pt idx="2462">
                  <c:v>82.4</c:v>
                </c:pt>
                <c:pt idx="2463">
                  <c:v>82.4</c:v>
                </c:pt>
                <c:pt idx="2464">
                  <c:v>82.4</c:v>
                </c:pt>
                <c:pt idx="2465">
                  <c:v>82.4</c:v>
                </c:pt>
                <c:pt idx="2466">
                  <c:v>82.4</c:v>
                </c:pt>
                <c:pt idx="2467">
                  <c:v>82.4</c:v>
                </c:pt>
                <c:pt idx="2468">
                  <c:v>82.4</c:v>
                </c:pt>
                <c:pt idx="2469">
                  <c:v>82.4</c:v>
                </c:pt>
                <c:pt idx="2470">
                  <c:v>82.4</c:v>
                </c:pt>
                <c:pt idx="2471">
                  <c:v>82.4</c:v>
                </c:pt>
                <c:pt idx="2472">
                  <c:v>82.4</c:v>
                </c:pt>
                <c:pt idx="2473">
                  <c:v>82.4</c:v>
                </c:pt>
                <c:pt idx="2474">
                  <c:v>82.4</c:v>
                </c:pt>
                <c:pt idx="2475">
                  <c:v>82.4</c:v>
                </c:pt>
                <c:pt idx="2476">
                  <c:v>82.4</c:v>
                </c:pt>
                <c:pt idx="2477">
                  <c:v>82.4</c:v>
                </c:pt>
                <c:pt idx="2478">
                  <c:v>82.4</c:v>
                </c:pt>
                <c:pt idx="2479">
                  <c:v>82.4</c:v>
                </c:pt>
                <c:pt idx="2480">
                  <c:v>82.4</c:v>
                </c:pt>
                <c:pt idx="2481">
                  <c:v>82.4</c:v>
                </c:pt>
                <c:pt idx="2482">
                  <c:v>82.4</c:v>
                </c:pt>
                <c:pt idx="2483">
                  <c:v>82.4</c:v>
                </c:pt>
                <c:pt idx="2484">
                  <c:v>82.4</c:v>
                </c:pt>
                <c:pt idx="2485">
                  <c:v>82.4</c:v>
                </c:pt>
                <c:pt idx="2486">
                  <c:v>82.4</c:v>
                </c:pt>
                <c:pt idx="2487">
                  <c:v>82.4</c:v>
                </c:pt>
                <c:pt idx="2488">
                  <c:v>82.4</c:v>
                </c:pt>
                <c:pt idx="2489">
                  <c:v>82.4</c:v>
                </c:pt>
                <c:pt idx="2490">
                  <c:v>82.4</c:v>
                </c:pt>
                <c:pt idx="2491">
                  <c:v>82.4</c:v>
                </c:pt>
                <c:pt idx="2492">
                  <c:v>82.4</c:v>
                </c:pt>
                <c:pt idx="2493">
                  <c:v>82.4</c:v>
                </c:pt>
                <c:pt idx="2494">
                  <c:v>82.4</c:v>
                </c:pt>
                <c:pt idx="2495">
                  <c:v>82.4</c:v>
                </c:pt>
                <c:pt idx="2496">
                  <c:v>82.4</c:v>
                </c:pt>
                <c:pt idx="2497">
                  <c:v>82.4</c:v>
                </c:pt>
                <c:pt idx="2498">
                  <c:v>82.4</c:v>
                </c:pt>
                <c:pt idx="2499">
                  <c:v>82.4</c:v>
                </c:pt>
                <c:pt idx="2500">
                  <c:v>82.4</c:v>
                </c:pt>
                <c:pt idx="2501">
                  <c:v>82.4</c:v>
                </c:pt>
                <c:pt idx="2502">
                  <c:v>82.4</c:v>
                </c:pt>
                <c:pt idx="2503">
                  <c:v>82.4</c:v>
                </c:pt>
                <c:pt idx="2504">
                  <c:v>82.4</c:v>
                </c:pt>
                <c:pt idx="2505">
                  <c:v>82.4</c:v>
                </c:pt>
                <c:pt idx="2506">
                  <c:v>82.4</c:v>
                </c:pt>
                <c:pt idx="2507">
                  <c:v>82.4</c:v>
                </c:pt>
                <c:pt idx="2508">
                  <c:v>82.4</c:v>
                </c:pt>
                <c:pt idx="2509">
                  <c:v>82.4</c:v>
                </c:pt>
                <c:pt idx="2510">
                  <c:v>82.4</c:v>
                </c:pt>
                <c:pt idx="2511">
                  <c:v>82.4</c:v>
                </c:pt>
                <c:pt idx="2512">
                  <c:v>82.4</c:v>
                </c:pt>
                <c:pt idx="2513">
                  <c:v>82.4</c:v>
                </c:pt>
                <c:pt idx="2514">
                  <c:v>82.4</c:v>
                </c:pt>
                <c:pt idx="2515">
                  <c:v>82.4</c:v>
                </c:pt>
                <c:pt idx="2516">
                  <c:v>82.4</c:v>
                </c:pt>
                <c:pt idx="2517">
                  <c:v>82.4</c:v>
                </c:pt>
                <c:pt idx="2518">
                  <c:v>82.4</c:v>
                </c:pt>
                <c:pt idx="2519">
                  <c:v>82.4</c:v>
                </c:pt>
                <c:pt idx="2520">
                  <c:v>82.4</c:v>
                </c:pt>
                <c:pt idx="2521">
                  <c:v>82.4</c:v>
                </c:pt>
                <c:pt idx="2522">
                  <c:v>82.4</c:v>
                </c:pt>
                <c:pt idx="2523">
                  <c:v>82.4</c:v>
                </c:pt>
                <c:pt idx="2524">
                  <c:v>82.4</c:v>
                </c:pt>
                <c:pt idx="2525">
                  <c:v>82.4</c:v>
                </c:pt>
                <c:pt idx="2526">
                  <c:v>82.4</c:v>
                </c:pt>
                <c:pt idx="2527">
                  <c:v>82.4</c:v>
                </c:pt>
                <c:pt idx="2528">
                  <c:v>82.4</c:v>
                </c:pt>
                <c:pt idx="2529">
                  <c:v>82.4</c:v>
                </c:pt>
                <c:pt idx="2530">
                  <c:v>82.4</c:v>
                </c:pt>
                <c:pt idx="2531">
                  <c:v>82.4</c:v>
                </c:pt>
                <c:pt idx="2532">
                  <c:v>82.4</c:v>
                </c:pt>
                <c:pt idx="2533">
                  <c:v>82.4</c:v>
                </c:pt>
                <c:pt idx="2534">
                  <c:v>78.599999999999994</c:v>
                </c:pt>
                <c:pt idx="2535">
                  <c:v>78.599999999999994</c:v>
                </c:pt>
                <c:pt idx="2536">
                  <c:v>79.2</c:v>
                </c:pt>
                <c:pt idx="2537">
                  <c:v>81.099999999999994</c:v>
                </c:pt>
                <c:pt idx="2538">
                  <c:v>82</c:v>
                </c:pt>
                <c:pt idx="2539">
                  <c:v>77.5</c:v>
                </c:pt>
                <c:pt idx="2540">
                  <c:v>81.7</c:v>
                </c:pt>
                <c:pt idx="2541">
                  <c:v>77</c:v>
                </c:pt>
                <c:pt idx="2542">
                  <c:v>77</c:v>
                </c:pt>
                <c:pt idx="2543">
                  <c:v>77</c:v>
                </c:pt>
                <c:pt idx="2544">
                  <c:v>77</c:v>
                </c:pt>
                <c:pt idx="2545">
                  <c:v>77</c:v>
                </c:pt>
                <c:pt idx="2546">
                  <c:v>77</c:v>
                </c:pt>
                <c:pt idx="2547">
                  <c:v>77</c:v>
                </c:pt>
                <c:pt idx="2548">
                  <c:v>77</c:v>
                </c:pt>
                <c:pt idx="2549">
                  <c:v>77</c:v>
                </c:pt>
                <c:pt idx="2550">
                  <c:v>77</c:v>
                </c:pt>
                <c:pt idx="2551">
                  <c:v>77</c:v>
                </c:pt>
                <c:pt idx="2552">
                  <c:v>77</c:v>
                </c:pt>
                <c:pt idx="2553">
                  <c:v>77</c:v>
                </c:pt>
                <c:pt idx="2554">
                  <c:v>77</c:v>
                </c:pt>
                <c:pt idx="2555">
                  <c:v>77</c:v>
                </c:pt>
                <c:pt idx="2556">
                  <c:v>77</c:v>
                </c:pt>
                <c:pt idx="2557">
                  <c:v>77</c:v>
                </c:pt>
                <c:pt idx="2558">
                  <c:v>77</c:v>
                </c:pt>
                <c:pt idx="2559">
                  <c:v>77</c:v>
                </c:pt>
                <c:pt idx="2560">
                  <c:v>77</c:v>
                </c:pt>
                <c:pt idx="2561">
                  <c:v>77</c:v>
                </c:pt>
                <c:pt idx="2562">
                  <c:v>77</c:v>
                </c:pt>
                <c:pt idx="2563">
                  <c:v>77</c:v>
                </c:pt>
                <c:pt idx="2564">
                  <c:v>77</c:v>
                </c:pt>
                <c:pt idx="2565">
                  <c:v>77</c:v>
                </c:pt>
                <c:pt idx="2566">
                  <c:v>77</c:v>
                </c:pt>
                <c:pt idx="2567">
                  <c:v>77</c:v>
                </c:pt>
                <c:pt idx="2568">
                  <c:v>77</c:v>
                </c:pt>
                <c:pt idx="2569">
                  <c:v>77</c:v>
                </c:pt>
                <c:pt idx="2570">
                  <c:v>77</c:v>
                </c:pt>
                <c:pt idx="2571">
                  <c:v>77</c:v>
                </c:pt>
                <c:pt idx="2572">
                  <c:v>77</c:v>
                </c:pt>
                <c:pt idx="2573">
                  <c:v>77</c:v>
                </c:pt>
                <c:pt idx="2574">
                  <c:v>77</c:v>
                </c:pt>
                <c:pt idx="2575">
                  <c:v>77</c:v>
                </c:pt>
                <c:pt idx="2576">
                  <c:v>77</c:v>
                </c:pt>
                <c:pt idx="2577">
                  <c:v>77</c:v>
                </c:pt>
                <c:pt idx="2578">
                  <c:v>77</c:v>
                </c:pt>
                <c:pt idx="2579">
                  <c:v>77</c:v>
                </c:pt>
                <c:pt idx="2580">
                  <c:v>77</c:v>
                </c:pt>
                <c:pt idx="2581">
                  <c:v>77</c:v>
                </c:pt>
                <c:pt idx="2582">
                  <c:v>77</c:v>
                </c:pt>
                <c:pt idx="2583">
                  <c:v>77</c:v>
                </c:pt>
                <c:pt idx="2584">
                  <c:v>77</c:v>
                </c:pt>
                <c:pt idx="2585">
                  <c:v>77</c:v>
                </c:pt>
                <c:pt idx="2586">
                  <c:v>77</c:v>
                </c:pt>
                <c:pt idx="2587">
                  <c:v>77</c:v>
                </c:pt>
                <c:pt idx="2588">
                  <c:v>77</c:v>
                </c:pt>
                <c:pt idx="2589">
                  <c:v>78.8</c:v>
                </c:pt>
                <c:pt idx="2590">
                  <c:v>77</c:v>
                </c:pt>
                <c:pt idx="2591">
                  <c:v>77</c:v>
                </c:pt>
                <c:pt idx="2592">
                  <c:v>77</c:v>
                </c:pt>
                <c:pt idx="2593">
                  <c:v>77</c:v>
                </c:pt>
                <c:pt idx="2594">
                  <c:v>77</c:v>
                </c:pt>
                <c:pt idx="2595">
                  <c:v>77</c:v>
                </c:pt>
                <c:pt idx="2596">
                  <c:v>77</c:v>
                </c:pt>
                <c:pt idx="2597">
                  <c:v>77</c:v>
                </c:pt>
                <c:pt idx="2598">
                  <c:v>77</c:v>
                </c:pt>
                <c:pt idx="2599">
                  <c:v>77</c:v>
                </c:pt>
                <c:pt idx="2600">
                  <c:v>77</c:v>
                </c:pt>
                <c:pt idx="2601">
                  <c:v>77</c:v>
                </c:pt>
                <c:pt idx="2602">
                  <c:v>77</c:v>
                </c:pt>
                <c:pt idx="2603">
                  <c:v>77</c:v>
                </c:pt>
                <c:pt idx="2604">
                  <c:v>77</c:v>
                </c:pt>
                <c:pt idx="2605">
                  <c:v>77</c:v>
                </c:pt>
                <c:pt idx="2606">
                  <c:v>77</c:v>
                </c:pt>
                <c:pt idx="2607">
                  <c:v>77</c:v>
                </c:pt>
                <c:pt idx="2608">
                  <c:v>77</c:v>
                </c:pt>
                <c:pt idx="2609">
                  <c:v>77</c:v>
                </c:pt>
                <c:pt idx="2610">
                  <c:v>77</c:v>
                </c:pt>
                <c:pt idx="2611">
                  <c:v>77</c:v>
                </c:pt>
                <c:pt idx="2612">
                  <c:v>77</c:v>
                </c:pt>
                <c:pt idx="2613">
                  <c:v>77</c:v>
                </c:pt>
                <c:pt idx="2614">
                  <c:v>77</c:v>
                </c:pt>
                <c:pt idx="2615">
                  <c:v>77</c:v>
                </c:pt>
                <c:pt idx="2616">
                  <c:v>77</c:v>
                </c:pt>
                <c:pt idx="2617">
                  <c:v>77</c:v>
                </c:pt>
                <c:pt idx="2618">
                  <c:v>77</c:v>
                </c:pt>
                <c:pt idx="2619">
                  <c:v>77</c:v>
                </c:pt>
                <c:pt idx="2620">
                  <c:v>77</c:v>
                </c:pt>
                <c:pt idx="2621">
                  <c:v>77</c:v>
                </c:pt>
                <c:pt idx="2622">
                  <c:v>77</c:v>
                </c:pt>
                <c:pt idx="2623">
                  <c:v>77</c:v>
                </c:pt>
                <c:pt idx="2624">
                  <c:v>77</c:v>
                </c:pt>
                <c:pt idx="2625">
                  <c:v>77</c:v>
                </c:pt>
                <c:pt idx="2626">
                  <c:v>77</c:v>
                </c:pt>
                <c:pt idx="2627">
                  <c:v>77</c:v>
                </c:pt>
                <c:pt idx="2628">
                  <c:v>77</c:v>
                </c:pt>
                <c:pt idx="2629">
                  <c:v>77</c:v>
                </c:pt>
                <c:pt idx="2630">
                  <c:v>77</c:v>
                </c:pt>
                <c:pt idx="2631">
                  <c:v>77</c:v>
                </c:pt>
                <c:pt idx="2632">
                  <c:v>77</c:v>
                </c:pt>
                <c:pt idx="2633">
                  <c:v>77</c:v>
                </c:pt>
                <c:pt idx="2634">
                  <c:v>77</c:v>
                </c:pt>
                <c:pt idx="2635">
                  <c:v>77</c:v>
                </c:pt>
                <c:pt idx="2636">
                  <c:v>77</c:v>
                </c:pt>
                <c:pt idx="2637">
                  <c:v>77</c:v>
                </c:pt>
                <c:pt idx="2638">
                  <c:v>77</c:v>
                </c:pt>
                <c:pt idx="2639">
                  <c:v>77</c:v>
                </c:pt>
                <c:pt idx="2640">
                  <c:v>77</c:v>
                </c:pt>
                <c:pt idx="2641">
                  <c:v>77</c:v>
                </c:pt>
                <c:pt idx="2642">
                  <c:v>77</c:v>
                </c:pt>
                <c:pt idx="2643">
                  <c:v>85.3</c:v>
                </c:pt>
                <c:pt idx="2644">
                  <c:v>86</c:v>
                </c:pt>
                <c:pt idx="2645">
                  <c:v>86</c:v>
                </c:pt>
                <c:pt idx="2646">
                  <c:v>86</c:v>
                </c:pt>
                <c:pt idx="2647">
                  <c:v>86</c:v>
                </c:pt>
                <c:pt idx="2648">
                  <c:v>86</c:v>
                </c:pt>
                <c:pt idx="2649">
                  <c:v>86</c:v>
                </c:pt>
                <c:pt idx="2650">
                  <c:v>86</c:v>
                </c:pt>
                <c:pt idx="2651">
                  <c:v>86</c:v>
                </c:pt>
                <c:pt idx="2652">
                  <c:v>86</c:v>
                </c:pt>
                <c:pt idx="2653">
                  <c:v>86</c:v>
                </c:pt>
                <c:pt idx="2654">
                  <c:v>86</c:v>
                </c:pt>
                <c:pt idx="2655">
                  <c:v>86</c:v>
                </c:pt>
                <c:pt idx="2656">
                  <c:v>86</c:v>
                </c:pt>
                <c:pt idx="2657">
                  <c:v>86</c:v>
                </c:pt>
                <c:pt idx="2658">
                  <c:v>86</c:v>
                </c:pt>
                <c:pt idx="2659">
                  <c:v>86</c:v>
                </c:pt>
                <c:pt idx="2660">
                  <c:v>86</c:v>
                </c:pt>
                <c:pt idx="2661">
                  <c:v>86</c:v>
                </c:pt>
                <c:pt idx="2662">
                  <c:v>86</c:v>
                </c:pt>
                <c:pt idx="2663">
                  <c:v>78.3</c:v>
                </c:pt>
                <c:pt idx="2664">
                  <c:v>86</c:v>
                </c:pt>
                <c:pt idx="2665">
                  <c:v>86</c:v>
                </c:pt>
                <c:pt idx="2666">
                  <c:v>78.400000000000006</c:v>
                </c:pt>
                <c:pt idx="2667">
                  <c:v>77.900000000000006</c:v>
                </c:pt>
                <c:pt idx="2668">
                  <c:v>81.5</c:v>
                </c:pt>
                <c:pt idx="2669">
                  <c:v>76.099999999999994</c:v>
                </c:pt>
                <c:pt idx="2670">
                  <c:v>74.5</c:v>
                </c:pt>
                <c:pt idx="2671">
                  <c:v>84.7</c:v>
                </c:pt>
                <c:pt idx="2672">
                  <c:v>82</c:v>
                </c:pt>
                <c:pt idx="2673">
                  <c:v>83.7</c:v>
                </c:pt>
                <c:pt idx="2674">
                  <c:v>80.8</c:v>
                </c:pt>
                <c:pt idx="2675">
                  <c:v>80.8</c:v>
                </c:pt>
                <c:pt idx="2676">
                  <c:v>78.8</c:v>
                </c:pt>
                <c:pt idx="2677">
                  <c:v>78.8</c:v>
                </c:pt>
                <c:pt idx="2678">
                  <c:v>81.3</c:v>
                </c:pt>
                <c:pt idx="2679">
                  <c:v>84.6</c:v>
                </c:pt>
                <c:pt idx="2680">
                  <c:v>82.2</c:v>
                </c:pt>
                <c:pt idx="2681">
                  <c:v>77.900000000000006</c:v>
                </c:pt>
                <c:pt idx="2682">
                  <c:v>77.900000000000006</c:v>
                </c:pt>
                <c:pt idx="2683">
                  <c:v>89.6</c:v>
                </c:pt>
                <c:pt idx="2684">
                  <c:v>89.6</c:v>
                </c:pt>
                <c:pt idx="2685">
                  <c:v>89.6</c:v>
                </c:pt>
                <c:pt idx="2686">
                  <c:v>89.6</c:v>
                </c:pt>
                <c:pt idx="2687">
                  <c:v>81.900000000000006</c:v>
                </c:pt>
                <c:pt idx="2688">
                  <c:v>89.6</c:v>
                </c:pt>
                <c:pt idx="2689">
                  <c:v>80.099999999999994</c:v>
                </c:pt>
                <c:pt idx="2690">
                  <c:v>76.099999999999994</c:v>
                </c:pt>
                <c:pt idx="2691">
                  <c:v>80.599999999999994</c:v>
                </c:pt>
                <c:pt idx="2692">
                  <c:v>80.599999999999994</c:v>
                </c:pt>
                <c:pt idx="2693">
                  <c:v>80.599999999999994</c:v>
                </c:pt>
                <c:pt idx="2694">
                  <c:v>80.599999999999994</c:v>
                </c:pt>
                <c:pt idx="2695">
                  <c:v>80.599999999999994</c:v>
                </c:pt>
                <c:pt idx="2696">
                  <c:v>80.599999999999994</c:v>
                </c:pt>
                <c:pt idx="2697">
                  <c:v>80.599999999999994</c:v>
                </c:pt>
                <c:pt idx="2698">
                  <c:v>80.599999999999994</c:v>
                </c:pt>
                <c:pt idx="2699">
                  <c:v>80.599999999999994</c:v>
                </c:pt>
                <c:pt idx="2700">
                  <c:v>80.599999999999994</c:v>
                </c:pt>
                <c:pt idx="2701">
                  <c:v>80.599999999999994</c:v>
                </c:pt>
                <c:pt idx="2702">
                  <c:v>80.599999999999994</c:v>
                </c:pt>
                <c:pt idx="2703">
                  <c:v>80.599999999999994</c:v>
                </c:pt>
                <c:pt idx="2704">
                  <c:v>80.599999999999994</c:v>
                </c:pt>
                <c:pt idx="2705">
                  <c:v>80.599999999999994</c:v>
                </c:pt>
                <c:pt idx="2706">
                  <c:v>80.599999999999994</c:v>
                </c:pt>
                <c:pt idx="2707">
                  <c:v>80.599999999999994</c:v>
                </c:pt>
                <c:pt idx="2708">
                  <c:v>80.599999999999994</c:v>
                </c:pt>
                <c:pt idx="2709">
                  <c:v>80.599999999999994</c:v>
                </c:pt>
                <c:pt idx="2710">
                  <c:v>80.599999999999994</c:v>
                </c:pt>
                <c:pt idx="2711">
                  <c:v>80.599999999999994</c:v>
                </c:pt>
                <c:pt idx="2712">
                  <c:v>80.599999999999994</c:v>
                </c:pt>
                <c:pt idx="2713">
                  <c:v>80.599999999999994</c:v>
                </c:pt>
                <c:pt idx="2714">
                  <c:v>80.599999999999994</c:v>
                </c:pt>
                <c:pt idx="2715">
                  <c:v>80.599999999999994</c:v>
                </c:pt>
                <c:pt idx="2716">
                  <c:v>80.599999999999994</c:v>
                </c:pt>
                <c:pt idx="2717">
                  <c:v>80.599999999999994</c:v>
                </c:pt>
                <c:pt idx="2718">
                  <c:v>80.599999999999994</c:v>
                </c:pt>
                <c:pt idx="2719">
                  <c:v>80.599999999999994</c:v>
                </c:pt>
                <c:pt idx="2720">
                  <c:v>80.599999999999994</c:v>
                </c:pt>
                <c:pt idx="2721">
                  <c:v>80.599999999999994</c:v>
                </c:pt>
                <c:pt idx="2722">
                  <c:v>80.599999999999994</c:v>
                </c:pt>
                <c:pt idx="2723">
                  <c:v>80.599999999999994</c:v>
                </c:pt>
                <c:pt idx="2724">
                  <c:v>80.599999999999994</c:v>
                </c:pt>
                <c:pt idx="2725">
                  <c:v>80.599999999999994</c:v>
                </c:pt>
                <c:pt idx="2726">
                  <c:v>80.599999999999994</c:v>
                </c:pt>
                <c:pt idx="2727">
                  <c:v>80.599999999999994</c:v>
                </c:pt>
                <c:pt idx="2728">
                  <c:v>80.599999999999994</c:v>
                </c:pt>
                <c:pt idx="2729">
                  <c:v>80.599999999999994</c:v>
                </c:pt>
                <c:pt idx="2730">
                  <c:v>80.599999999999994</c:v>
                </c:pt>
                <c:pt idx="2731">
                  <c:v>80.599999999999994</c:v>
                </c:pt>
                <c:pt idx="2732">
                  <c:v>80.599999999999994</c:v>
                </c:pt>
                <c:pt idx="2733">
                  <c:v>80.599999999999994</c:v>
                </c:pt>
                <c:pt idx="2734">
                  <c:v>80.599999999999994</c:v>
                </c:pt>
                <c:pt idx="2735">
                  <c:v>80.599999999999994</c:v>
                </c:pt>
                <c:pt idx="2736">
                  <c:v>80.599999999999994</c:v>
                </c:pt>
                <c:pt idx="2737">
                  <c:v>80.599999999999994</c:v>
                </c:pt>
                <c:pt idx="2738">
                  <c:v>81.5</c:v>
                </c:pt>
                <c:pt idx="2739">
                  <c:v>80.599999999999994</c:v>
                </c:pt>
                <c:pt idx="2740">
                  <c:v>80.599999999999994</c:v>
                </c:pt>
                <c:pt idx="2741">
                  <c:v>80.599999999999994</c:v>
                </c:pt>
                <c:pt idx="2742">
                  <c:v>80.599999999999994</c:v>
                </c:pt>
                <c:pt idx="2743">
                  <c:v>80.599999999999994</c:v>
                </c:pt>
                <c:pt idx="2744">
                  <c:v>80.599999999999994</c:v>
                </c:pt>
                <c:pt idx="2745">
                  <c:v>80.599999999999994</c:v>
                </c:pt>
                <c:pt idx="2746">
                  <c:v>80.599999999999994</c:v>
                </c:pt>
                <c:pt idx="2747">
                  <c:v>80.599999999999994</c:v>
                </c:pt>
                <c:pt idx="2748">
                  <c:v>80.599999999999994</c:v>
                </c:pt>
                <c:pt idx="2749">
                  <c:v>80.599999999999994</c:v>
                </c:pt>
                <c:pt idx="2750">
                  <c:v>80.599999999999994</c:v>
                </c:pt>
                <c:pt idx="2751">
                  <c:v>80.599999999999994</c:v>
                </c:pt>
                <c:pt idx="2752">
                  <c:v>80.599999999999994</c:v>
                </c:pt>
                <c:pt idx="2753">
                  <c:v>80.599999999999994</c:v>
                </c:pt>
                <c:pt idx="2754">
                  <c:v>80.599999999999994</c:v>
                </c:pt>
                <c:pt idx="2755">
                  <c:v>80.599999999999994</c:v>
                </c:pt>
                <c:pt idx="2756">
                  <c:v>80.599999999999994</c:v>
                </c:pt>
                <c:pt idx="2757">
                  <c:v>80.599999999999994</c:v>
                </c:pt>
                <c:pt idx="2758">
                  <c:v>80.599999999999994</c:v>
                </c:pt>
                <c:pt idx="2759">
                  <c:v>80.599999999999994</c:v>
                </c:pt>
                <c:pt idx="2760">
                  <c:v>80.599999999999994</c:v>
                </c:pt>
                <c:pt idx="2761">
                  <c:v>80.599999999999994</c:v>
                </c:pt>
                <c:pt idx="2762">
                  <c:v>80.599999999999994</c:v>
                </c:pt>
                <c:pt idx="2763">
                  <c:v>80.599999999999994</c:v>
                </c:pt>
                <c:pt idx="2764">
                  <c:v>80.599999999999994</c:v>
                </c:pt>
                <c:pt idx="2765">
                  <c:v>80.599999999999994</c:v>
                </c:pt>
                <c:pt idx="2766">
                  <c:v>80.599999999999994</c:v>
                </c:pt>
                <c:pt idx="2767">
                  <c:v>80.599999999999994</c:v>
                </c:pt>
                <c:pt idx="2768">
                  <c:v>80.599999999999994</c:v>
                </c:pt>
                <c:pt idx="2769">
                  <c:v>80.599999999999994</c:v>
                </c:pt>
                <c:pt idx="2770">
                  <c:v>80.599999999999994</c:v>
                </c:pt>
                <c:pt idx="2771">
                  <c:v>80.599999999999994</c:v>
                </c:pt>
                <c:pt idx="2772">
                  <c:v>80.599999999999994</c:v>
                </c:pt>
                <c:pt idx="2773">
                  <c:v>80.599999999999994</c:v>
                </c:pt>
                <c:pt idx="2774">
                  <c:v>80.599999999999994</c:v>
                </c:pt>
                <c:pt idx="2775">
                  <c:v>80.599999999999994</c:v>
                </c:pt>
                <c:pt idx="2776">
                  <c:v>80.599999999999994</c:v>
                </c:pt>
                <c:pt idx="2777">
                  <c:v>80.599999999999994</c:v>
                </c:pt>
                <c:pt idx="2778">
                  <c:v>80.599999999999994</c:v>
                </c:pt>
                <c:pt idx="2779">
                  <c:v>80.599999999999994</c:v>
                </c:pt>
                <c:pt idx="2780">
                  <c:v>80.599999999999994</c:v>
                </c:pt>
                <c:pt idx="2781">
                  <c:v>80.599999999999994</c:v>
                </c:pt>
                <c:pt idx="2782">
                  <c:v>80.599999999999994</c:v>
                </c:pt>
                <c:pt idx="2783">
                  <c:v>80.599999999999994</c:v>
                </c:pt>
                <c:pt idx="2784">
                  <c:v>80.599999999999994</c:v>
                </c:pt>
                <c:pt idx="2785">
                  <c:v>80.599999999999994</c:v>
                </c:pt>
                <c:pt idx="2786">
                  <c:v>80.599999999999994</c:v>
                </c:pt>
                <c:pt idx="2787">
                  <c:v>80.599999999999994</c:v>
                </c:pt>
                <c:pt idx="2788">
                  <c:v>80.599999999999994</c:v>
                </c:pt>
                <c:pt idx="2789">
                  <c:v>80.599999999999994</c:v>
                </c:pt>
                <c:pt idx="2790">
                  <c:v>80.599999999999994</c:v>
                </c:pt>
                <c:pt idx="2791">
                  <c:v>80.599999999999994</c:v>
                </c:pt>
                <c:pt idx="2792">
                  <c:v>80.599999999999994</c:v>
                </c:pt>
                <c:pt idx="2793">
                  <c:v>80.599999999999994</c:v>
                </c:pt>
                <c:pt idx="2794">
                  <c:v>80.599999999999994</c:v>
                </c:pt>
                <c:pt idx="2795">
                  <c:v>80.599999999999994</c:v>
                </c:pt>
                <c:pt idx="2796">
                  <c:v>80.599999999999994</c:v>
                </c:pt>
                <c:pt idx="2797">
                  <c:v>80.599999999999994</c:v>
                </c:pt>
                <c:pt idx="2798">
                  <c:v>80.599999999999994</c:v>
                </c:pt>
                <c:pt idx="2799">
                  <c:v>80.599999999999994</c:v>
                </c:pt>
                <c:pt idx="2800">
                  <c:v>80.599999999999994</c:v>
                </c:pt>
                <c:pt idx="2801">
                  <c:v>80.599999999999994</c:v>
                </c:pt>
                <c:pt idx="2802">
                  <c:v>80.599999999999994</c:v>
                </c:pt>
                <c:pt idx="2803">
                  <c:v>80.599999999999994</c:v>
                </c:pt>
                <c:pt idx="2804">
                  <c:v>79.2</c:v>
                </c:pt>
                <c:pt idx="2805">
                  <c:v>79.2</c:v>
                </c:pt>
                <c:pt idx="2806">
                  <c:v>77.5</c:v>
                </c:pt>
                <c:pt idx="2807">
                  <c:v>76.3</c:v>
                </c:pt>
                <c:pt idx="2808">
                  <c:v>76.3</c:v>
                </c:pt>
                <c:pt idx="2809">
                  <c:v>85.5</c:v>
                </c:pt>
                <c:pt idx="2810">
                  <c:v>82</c:v>
                </c:pt>
                <c:pt idx="2811">
                  <c:v>75.7</c:v>
                </c:pt>
                <c:pt idx="2812">
                  <c:v>75.7</c:v>
                </c:pt>
                <c:pt idx="2813">
                  <c:v>76.5</c:v>
                </c:pt>
                <c:pt idx="2814">
                  <c:v>77.7</c:v>
                </c:pt>
                <c:pt idx="2815">
                  <c:v>75</c:v>
                </c:pt>
                <c:pt idx="2816">
                  <c:v>81.7</c:v>
                </c:pt>
                <c:pt idx="2817">
                  <c:v>87.3</c:v>
                </c:pt>
                <c:pt idx="2818">
                  <c:v>75.2</c:v>
                </c:pt>
                <c:pt idx="2819">
                  <c:v>75.2</c:v>
                </c:pt>
                <c:pt idx="2820">
                  <c:v>75.2</c:v>
                </c:pt>
                <c:pt idx="2821">
                  <c:v>75.2</c:v>
                </c:pt>
                <c:pt idx="2822">
                  <c:v>75.2</c:v>
                </c:pt>
                <c:pt idx="2823">
                  <c:v>75.2</c:v>
                </c:pt>
                <c:pt idx="2824">
                  <c:v>75.2</c:v>
                </c:pt>
                <c:pt idx="2825">
                  <c:v>75.2</c:v>
                </c:pt>
                <c:pt idx="2826">
                  <c:v>75.2</c:v>
                </c:pt>
                <c:pt idx="2827">
                  <c:v>75.2</c:v>
                </c:pt>
                <c:pt idx="2828">
                  <c:v>75.2</c:v>
                </c:pt>
                <c:pt idx="2829">
                  <c:v>75.2</c:v>
                </c:pt>
                <c:pt idx="2830">
                  <c:v>75.2</c:v>
                </c:pt>
                <c:pt idx="2831">
                  <c:v>75.2</c:v>
                </c:pt>
                <c:pt idx="2832">
                  <c:v>75.2</c:v>
                </c:pt>
                <c:pt idx="2833">
                  <c:v>75.2</c:v>
                </c:pt>
                <c:pt idx="2834">
                  <c:v>75.2</c:v>
                </c:pt>
                <c:pt idx="2835">
                  <c:v>75.2</c:v>
                </c:pt>
                <c:pt idx="2836">
                  <c:v>75.2</c:v>
                </c:pt>
                <c:pt idx="2837">
                  <c:v>75.2</c:v>
                </c:pt>
                <c:pt idx="2838">
                  <c:v>75.2</c:v>
                </c:pt>
                <c:pt idx="2839">
                  <c:v>75.2</c:v>
                </c:pt>
                <c:pt idx="2840">
                  <c:v>75.2</c:v>
                </c:pt>
                <c:pt idx="2841">
                  <c:v>75.2</c:v>
                </c:pt>
                <c:pt idx="2842">
                  <c:v>75.2</c:v>
                </c:pt>
                <c:pt idx="2843">
                  <c:v>75.2</c:v>
                </c:pt>
                <c:pt idx="2844">
                  <c:v>75.2</c:v>
                </c:pt>
                <c:pt idx="2845">
                  <c:v>75.2</c:v>
                </c:pt>
                <c:pt idx="2846">
                  <c:v>75.2</c:v>
                </c:pt>
                <c:pt idx="2847">
                  <c:v>75.2</c:v>
                </c:pt>
                <c:pt idx="2848">
                  <c:v>75.2</c:v>
                </c:pt>
                <c:pt idx="2849">
                  <c:v>75.2</c:v>
                </c:pt>
                <c:pt idx="2850">
                  <c:v>75.2</c:v>
                </c:pt>
                <c:pt idx="2851">
                  <c:v>75.2</c:v>
                </c:pt>
                <c:pt idx="2852">
                  <c:v>75.2</c:v>
                </c:pt>
                <c:pt idx="2853">
                  <c:v>75.2</c:v>
                </c:pt>
                <c:pt idx="2854">
                  <c:v>75.2</c:v>
                </c:pt>
                <c:pt idx="2855">
                  <c:v>75.2</c:v>
                </c:pt>
                <c:pt idx="2856">
                  <c:v>75.2</c:v>
                </c:pt>
                <c:pt idx="2857">
                  <c:v>75.2</c:v>
                </c:pt>
                <c:pt idx="2858">
                  <c:v>75.2</c:v>
                </c:pt>
                <c:pt idx="2859">
                  <c:v>75.2</c:v>
                </c:pt>
                <c:pt idx="2860">
                  <c:v>75.2</c:v>
                </c:pt>
                <c:pt idx="2861">
                  <c:v>75.2</c:v>
                </c:pt>
                <c:pt idx="2862">
                  <c:v>75.2</c:v>
                </c:pt>
                <c:pt idx="2863">
                  <c:v>75.2</c:v>
                </c:pt>
                <c:pt idx="2864">
                  <c:v>75.2</c:v>
                </c:pt>
                <c:pt idx="2865">
                  <c:v>75.2</c:v>
                </c:pt>
                <c:pt idx="2866">
                  <c:v>75.2</c:v>
                </c:pt>
                <c:pt idx="2867">
                  <c:v>75.2</c:v>
                </c:pt>
                <c:pt idx="2868">
                  <c:v>75.2</c:v>
                </c:pt>
                <c:pt idx="2869">
                  <c:v>75.2</c:v>
                </c:pt>
                <c:pt idx="2870">
                  <c:v>75.2</c:v>
                </c:pt>
                <c:pt idx="2871">
                  <c:v>75.2</c:v>
                </c:pt>
                <c:pt idx="2872">
                  <c:v>75.2</c:v>
                </c:pt>
                <c:pt idx="2873">
                  <c:v>75.2</c:v>
                </c:pt>
                <c:pt idx="2874">
                  <c:v>75.2</c:v>
                </c:pt>
                <c:pt idx="2875">
                  <c:v>75.2</c:v>
                </c:pt>
                <c:pt idx="2876">
                  <c:v>75.2</c:v>
                </c:pt>
                <c:pt idx="2877">
                  <c:v>75.2</c:v>
                </c:pt>
                <c:pt idx="2878">
                  <c:v>75.2</c:v>
                </c:pt>
                <c:pt idx="2879">
                  <c:v>75.2</c:v>
                </c:pt>
                <c:pt idx="2880">
                  <c:v>75.2</c:v>
                </c:pt>
                <c:pt idx="2881">
                  <c:v>75.2</c:v>
                </c:pt>
                <c:pt idx="2882">
                  <c:v>75.2</c:v>
                </c:pt>
                <c:pt idx="2883">
                  <c:v>75.2</c:v>
                </c:pt>
                <c:pt idx="2884">
                  <c:v>75.2</c:v>
                </c:pt>
                <c:pt idx="2885">
                  <c:v>75.2</c:v>
                </c:pt>
                <c:pt idx="2886">
                  <c:v>75.2</c:v>
                </c:pt>
                <c:pt idx="2887">
                  <c:v>75.2</c:v>
                </c:pt>
                <c:pt idx="2888">
                  <c:v>75.2</c:v>
                </c:pt>
                <c:pt idx="2889">
                  <c:v>75.2</c:v>
                </c:pt>
                <c:pt idx="2890">
                  <c:v>75.2</c:v>
                </c:pt>
                <c:pt idx="2891">
                  <c:v>75.2</c:v>
                </c:pt>
                <c:pt idx="2892">
                  <c:v>75.2</c:v>
                </c:pt>
                <c:pt idx="2893">
                  <c:v>75.2</c:v>
                </c:pt>
                <c:pt idx="2894">
                  <c:v>75.2</c:v>
                </c:pt>
                <c:pt idx="2895">
                  <c:v>75.2</c:v>
                </c:pt>
                <c:pt idx="2896">
                  <c:v>75.2</c:v>
                </c:pt>
                <c:pt idx="2897">
                  <c:v>75.2</c:v>
                </c:pt>
                <c:pt idx="2898">
                  <c:v>75.2</c:v>
                </c:pt>
                <c:pt idx="2899">
                  <c:v>75.2</c:v>
                </c:pt>
                <c:pt idx="2900">
                  <c:v>75.2</c:v>
                </c:pt>
                <c:pt idx="2901">
                  <c:v>75.2</c:v>
                </c:pt>
                <c:pt idx="2902">
                  <c:v>75.2</c:v>
                </c:pt>
                <c:pt idx="2903">
                  <c:v>75.2</c:v>
                </c:pt>
                <c:pt idx="2904">
                  <c:v>75.2</c:v>
                </c:pt>
                <c:pt idx="2905">
                  <c:v>75.2</c:v>
                </c:pt>
                <c:pt idx="2906">
                  <c:v>75.2</c:v>
                </c:pt>
                <c:pt idx="2907">
                  <c:v>75.2</c:v>
                </c:pt>
                <c:pt idx="2908">
                  <c:v>75.2</c:v>
                </c:pt>
                <c:pt idx="2909">
                  <c:v>75.2</c:v>
                </c:pt>
                <c:pt idx="2910">
                  <c:v>75.2</c:v>
                </c:pt>
                <c:pt idx="2911">
                  <c:v>75.2</c:v>
                </c:pt>
                <c:pt idx="2912">
                  <c:v>75.2</c:v>
                </c:pt>
                <c:pt idx="2913">
                  <c:v>75.2</c:v>
                </c:pt>
                <c:pt idx="2914">
                  <c:v>75.2</c:v>
                </c:pt>
                <c:pt idx="2915">
                  <c:v>75.2</c:v>
                </c:pt>
                <c:pt idx="2916">
                  <c:v>75.2</c:v>
                </c:pt>
                <c:pt idx="2917">
                  <c:v>75.2</c:v>
                </c:pt>
                <c:pt idx="2918">
                  <c:v>75.2</c:v>
                </c:pt>
                <c:pt idx="2919">
                  <c:v>75.2</c:v>
                </c:pt>
                <c:pt idx="2920">
                  <c:v>75.2</c:v>
                </c:pt>
                <c:pt idx="2921">
                  <c:v>75.2</c:v>
                </c:pt>
                <c:pt idx="2922">
                  <c:v>75.2</c:v>
                </c:pt>
                <c:pt idx="2923">
                  <c:v>75.2</c:v>
                </c:pt>
                <c:pt idx="2924">
                  <c:v>75.2</c:v>
                </c:pt>
                <c:pt idx="2925">
                  <c:v>75.2</c:v>
                </c:pt>
                <c:pt idx="2926">
                  <c:v>75.2</c:v>
                </c:pt>
                <c:pt idx="2927">
                  <c:v>75.2</c:v>
                </c:pt>
                <c:pt idx="2928">
                  <c:v>75.2</c:v>
                </c:pt>
                <c:pt idx="2929">
                  <c:v>75.2</c:v>
                </c:pt>
                <c:pt idx="2930">
                  <c:v>75.2</c:v>
                </c:pt>
                <c:pt idx="2931">
                  <c:v>75.2</c:v>
                </c:pt>
                <c:pt idx="2932">
                  <c:v>75.2</c:v>
                </c:pt>
                <c:pt idx="2933">
                  <c:v>75.2</c:v>
                </c:pt>
                <c:pt idx="2934">
                  <c:v>75.2</c:v>
                </c:pt>
                <c:pt idx="2935">
                  <c:v>75.2</c:v>
                </c:pt>
                <c:pt idx="2936">
                  <c:v>75.2</c:v>
                </c:pt>
                <c:pt idx="2937">
                  <c:v>75.2</c:v>
                </c:pt>
                <c:pt idx="2938">
                  <c:v>75.2</c:v>
                </c:pt>
                <c:pt idx="2939">
                  <c:v>75.2</c:v>
                </c:pt>
                <c:pt idx="2940">
                  <c:v>75.2</c:v>
                </c:pt>
                <c:pt idx="2941">
                  <c:v>75.2</c:v>
                </c:pt>
                <c:pt idx="2942">
                  <c:v>75.2</c:v>
                </c:pt>
                <c:pt idx="2943">
                  <c:v>75.2</c:v>
                </c:pt>
                <c:pt idx="2944">
                  <c:v>75.2</c:v>
                </c:pt>
                <c:pt idx="2945">
                  <c:v>75.2</c:v>
                </c:pt>
                <c:pt idx="2946">
                  <c:v>75.2</c:v>
                </c:pt>
                <c:pt idx="2947">
                  <c:v>75.2</c:v>
                </c:pt>
                <c:pt idx="2948">
                  <c:v>75.2</c:v>
                </c:pt>
                <c:pt idx="2949">
                  <c:v>75.2</c:v>
                </c:pt>
                <c:pt idx="2950">
                  <c:v>75.2</c:v>
                </c:pt>
                <c:pt idx="2951">
                  <c:v>75.2</c:v>
                </c:pt>
                <c:pt idx="2952">
                  <c:v>75.2</c:v>
                </c:pt>
                <c:pt idx="2953">
                  <c:v>75.2</c:v>
                </c:pt>
                <c:pt idx="2954">
                  <c:v>75.2</c:v>
                </c:pt>
                <c:pt idx="2955">
                  <c:v>75.2</c:v>
                </c:pt>
                <c:pt idx="2956">
                  <c:v>75.2</c:v>
                </c:pt>
                <c:pt idx="2957">
                  <c:v>79</c:v>
                </c:pt>
                <c:pt idx="2958">
                  <c:v>85.3</c:v>
                </c:pt>
                <c:pt idx="2959">
                  <c:v>84.2</c:v>
                </c:pt>
                <c:pt idx="2960">
                  <c:v>84.2</c:v>
                </c:pt>
                <c:pt idx="2961">
                  <c:v>84.2</c:v>
                </c:pt>
                <c:pt idx="2962">
                  <c:v>84.2</c:v>
                </c:pt>
                <c:pt idx="2963">
                  <c:v>84.2</c:v>
                </c:pt>
                <c:pt idx="2964">
                  <c:v>84.2</c:v>
                </c:pt>
                <c:pt idx="2965">
                  <c:v>84.2</c:v>
                </c:pt>
                <c:pt idx="2966">
                  <c:v>84.2</c:v>
                </c:pt>
                <c:pt idx="2967">
                  <c:v>84.2</c:v>
                </c:pt>
                <c:pt idx="2968">
                  <c:v>84.2</c:v>
                </c:pt>
                <c:pt idx="2969">
                  <c:v>84.2</c:v>
                </c:pt>
                <c:pt idx="2970">
                  <c:v>84.2</c:v>
                </c:pt>
                <c:pt idx="2971">
                  <c:v>84.2</c:v>
                </c:pt>
                <c:pt idx="2972">
                  <c:v>84.2</c:v>
                </c:pt>
                <c:pt idx="2973">
                  <c:v>84.2</c:v>
                </c:pt>
                <c:pt idx="2974">
                  <c:v>84.2</c:v>
                </c:pt>
                <c:pt idx="2975">
                  <c:v>84.2</c:v>
                </c:pt>
                <c:pt idx="2976">
                  <c:v>84.2</c:v>
                </c:pt>
                <c:pt idx="2977">
                  <c:v>84.2</c:v>
                </c:pt>
                <c:pt idx="2978">
                  <c:v>84.2</c:v>
                </c:pt>
                <c:pt idx="2979">
                  <c:v>84.2</c:v>
                </c:pt>
                <c:pt idx="2980">
                  <c:v>84.2</c:v>
                </c:pt>
                <c:pt idx="2981">
                  <c:v>84.2</c:v>
                </c:pt>
                <c:pt idx="2982">
                  <c:v>84.2</c:v>
                </c:pt>
                <c:pt idx="2983">
                  <c:v>84.2</c:v>
                </c:pt>
                <c:pt idx="2984">
                  <c:v>84.2</c:v>
                </c:pt>
                <c:pt idx="2985">
                  <c:v>84.2</c:v>
                </c:pt>
                <c:pt idx="2986">
                  <c:v>84.2</c:v>
                </c:pt>
                <c:pt idx="2987">
                  <c:v>84.2</c:v>
                </c:pt>
                <c:pt idx="2988">
                  <c:v>84.2</c:v>
                </c:pt>
                <c:pt idx="2989">
                  <c:v>84.2</c:v>
                </c:pt>
                <c:pt idx="2990">
                  <c:v>84.2</c:v>
                </c:pt>
                <c:pt idx="2991">
                  <c:v>84.2</c:v>
                </c:pt>
                <c:pt idx="2992">
                  <c:v>84.2</c:v>
                </c:pt>
                <c:pt idx="2993">
                  <c:v>84.2</c:v>
                </c:pt>
                <c:pt idx="2994">
                  <c:v>84.2</c:v>
                </c:pt>
                <c:pt idx="2995">
                  <c:v>84.2</c:v>
                </c:pt>
                <c:pt idx="2996">
                  <c:v>79.2</c:v>
                </c:pt>
                <c:pt idx="2997">
                  <c:v>80.599999999999994</c:v>
                </c:pt>
                <c:pt idx="2998">
                  <c:v>75.7</c:v>
                </c:pt>
                <c:pt idx="2999">
                  <c:v>78.8</c:v>
                </c:pt>
                <c:pt idx="3000">
                  <c:v>78.8</c:v>
                </c:pt>
                <c:pt idx="3001">
                  <c:v>78.8</c:v>
                </c:pt>
                <c:pt idx="3002">
                  <c:v>78.8</c:v>
                </c:pt>
                <c:pt idx="3003">
                  <c:v>78.8</c:v>
                </c:pt>
                <c:pt idx="3004">
                  <c:v>78.8</c:v>
                </c:pt>
                <c:pt idx="3005">
                  <c:v>78.8</c:v>
                </c:pt>
                <c:pt idx="3006">
                  <c:v>78.8</c:v>
                </c:pt>
                <c:pt idx="3007">
                  <c:v>78.8</c:v>
                </c:pt>
                <c:pt idx="3008">
                  <c:v>78.8</c:v>
                </c:pt>
                <c:pt idx="3009">
                  <c:v>78.8</c:v>
                </c:pt>
                <c:pt idx="3010">
                  <c:v>78.8</c:v>
                </c:pt>
                <c:pt idx="3011">
                  <c:v>78.8</c:v>
                </c:pt>
                <c:pt idx="3012">
                  <c:v>78.8</c:v>
                </c:pt>
                <c:pt idx="3013">
                  <c:v>78.8</c:v>
                </c:pt>
                <c:pt idx="3014">
                  <c:v>78.8</c:v>
                </c:pt>
                <c:pt idx="3015">
                  <c:v>78.8</c:v>
                </c:pt>
                <c:pt idx="3016">
                  <c:v>78.8</c:v>
                </c:pt>
                <c:pt idx="3017">
                  <c:v>78.8</c:v>
                </c:pt>
                <c:pt idx="3018">
                  <c:v>78.8</c:v>
                </c:pt>
                <c:pt idx="3019">
                  <c:v>78.8</c:v>
                </c:pt>
                <c:pt idx="3020">
                  <c:v>78.8</c:v>
                </c:pt>
                <c:pt idx="3021">
                  <c:v>78.8</c:v>
                </c:pt>
                <c:pt idx="3022">
                  <c:v>78.8</c:v>
                </c:pt>
                <c:pt idx="3023">
                  <c:v>78.8</c:v>
                </c:pt>
                <c:pt idx="3024">
                  <c:v>78.8</c:v>
                </c:pt>
                <c:pt idx="3025">
                  <c:v>78.8</c:v>
                </c:pt>
                <c:pt idx="3026">
                  <c:v>78.8</c:v>
                </c:pt>
                <c:pt idx="3027">
                  <c:v>78.8</c:v>
                </c:pt>
                <c:pt idx="3028">
                  <c:v>78.8</c:v>
                </c:pt>
                <c:pt idx="3029">
                  <c:v>78.8</c:v>
                </c:pt>
                <c:pt idx="3030">
                  <c:v>78.8</c:v>
                </c:pt>
                <c:pt idx="3031">
                  <c:v>78.8</c:v>
                </c:pt>
                <c:pt idx="3032">
                  <c:v>78.8</c:v>
                </c:pt>
                <c:pt idx="3033">
                  <c:v>78.8</c:v>
                </c:pt>
                <c:pt idx="3034">
                  <c:v>78.8</c:v>
                </c:pt>
                <c:pt idx="3035">
                  <c:v>78.8</c:v>
                </c:pt>
                <c:pt idx="3036">
                  <c:v>78.8</c:v>
                </c:pt>
                <c:pt idx="3037">
                  <c:v>78.8</c:v>
                </c:pt>
                <c:pt idx="3038">
                  <c:v>78.8</c:v>
                </c:pt>
                <c:pt idx="3039">
                  <c:v>78.8</c:v>
                </c:pt>
                <c:pt idx="3040">
                  <c:v>78.8</c:v>
                </c:pt>
                <c:pt idx="3041">
                  <c:v>78.8</c:v>
                </c:pt>
                <c:pt idx="3042">
                  <c:v>78.8</c:v>
                </c:pt>
                <c:pt idx="3043">
                  <c:v>78.8</c:v>
                </c:pt>
                <c:pt idx="3044">
                  <c:v>78.8</c:v>
                </c:pt>
                <c:pt idx="3045">
                  <c:v>78.8</c:v>
                </c:pt>
                <c:pt idx="3046">
                  <c:v>78.8</c:v>
                </c:pt>
                <c:pt idx="3047">
                  <c:v>78.8</c:v>
                </c:pt>
                <c:pt idx="3048">
                  <c:v>78.8</c:v>
                </c:pt>
                <c:pt idx="3049">
                  <c:v>78.8</c:v>
                </c:pt>
                <c:pt idx="3050">
                  <c:v>78.8</c:v>
                </c:pt>
                <c:pt idx="3051">
                  <c:v>78.8</c:v>
                </c:pt>
                <c:pt idx="3052">
                  <c:v>78.8</c:v>
                </c:pt>
                <c:pt idx="3053">
                  <c:v>78.8</c:v>
                </c:pt>
                <c:pt idx="3054">
                  <c:v>78.8</c:v>
                </c:pt>
                <c:pt idx="3055">
                  <c:v>78.8</c:v>
                </c:pt>
                <c:pt idx="3056">
                  <c:v>78.8</c:v>
                </c:pt>
                <c:pt idx="3057">
                  <c:v>78.8</c:v>
                </c:pt>
                <c:pt idx="3058">
                  <c:v>78.8</c:v>
                </c:pt>
                <c:pt idx="3059">
                  <c:v>78.8</c:v>
                </c:pt>
                <c:pt idx="3060">
                  <c:v>78.8</c:v>
                </c:pt>
                <c:pt idx="3061">
                  <c:v>78.8</c:v>
                </c:pt>
                <c:pt idx="3062">
                  <c:v>78.8</c:v>
                </c:pt>
                <c:pt idx="3063">
                  <c:v>78.8</c:v>
                </c:pt>
                <c:pt idx="3064">
                  <c:v>78.8</c:v>
                </c:pt>
                <c:pt idx="3065">
                  <c:v>78.8</c:v>
                </c:pt>
                <c:pt idx="3066">
                  <c:v>78.8</c:v>
                </c:pt>
                <c:pt idx="3067">
                  <c:v>78.8</c:v>
                </c:pt>
                <c:pt idx="3068">
                  <c:v>78.8</c:v>
                </c:pt>
                <c:pt idx="3069">
                  <c:v>78.8</c:v>
                </c:pt>
                <c:pt idx="3070">
                  <c:v>78.8</c:v>
                </c:pt>
                <c:pt idx="3071">
                  <c:v>78.8</c:v>
                </c:pt>
                <c:pt idx="3072">
                  <c:v>78.8</c:v>
                </c:pt>
                <c:pt idx="3073">
                  <c:v>78.8</c:v>
                </c:pt>
                <c:pt idx="3074">
                  <c:v>78.8</c:v>
                </c:pt>
                <c:pt idx="3075">
                  <c:v>78.8</c:v>
                </c:pt>
                <c:pt idx="3076">
                  <c:v>78.8</c:v>
                </c:pt>
                <c:pt idx="3077">
                  <c:v>78.8</c:v>
                </c:pt>
                <c:pt idx="3078">
                  <c:v>78.8</c:v>
                </c:pt>
                <c:pt idx="3079">
                  <c:v>78.8</c:v>
                </c:pt>
                <c:pt idx="3080">
                  <c:v>78.8</c:v>
                </c:pt>
                <c:pt idx="3081">
                  <c:v>88.7</c:v>
                </c:pt>
                <c:pt idx="3082">
                  <c:v>78.8</c:v>
                </c:pt>
                <c:pt idx="3083">
                  <c:v>78.8</c:v>
                </c:pt>
                <c:pt idx="3084">
                  <c:v>78.8</c:v>
                </c:pt>
                <c:pt idx="3085">
                  <c:v>78.8</c:v>
                </c:pt>
                <c:pt idx="3086">
                  <c:v>78.8</c:v>
                </c:pt>
                <c:pt idx="3087">
                  <c:v>78.8</c:v>
                </c:pt>
                <c:pt idx="3088">
                  <c:v>78.8</c:v>
                </c:pt>
                <c:pt idx="3089">
                  <c:v>78.8</c:v>
                </c:pt>
                <c:pt idx="3090">
                  <c:v>78.8</c:v>
                </c:pt>
                <c:pt idx="3091">
                  <c:v>78.8</c:v>
                </c:pt>
                <c:pt idx="3092">
                  <c:v>78.8</c:v>
                </c:pt>
                <c:pt idx="3093">
                  <c:v>91.4</c:v>
                </c:pt>
                <c:pt idx="3094">
                  <c:v>77.2</c:v>
                </c:pt>
                <c:pt idx="3095">
                  <c:v>87.8</c:v>
                </c:pt>
                <c:pt idx="3096">
                  <c:v>87.8</c:v>
                </c:pt>
                <c:pt idx="3097">
                  <c:v>87.8</c:v>
                </c:pt>
                <c:pt idx="3098">
                  <c:v>87.8</c:v>
                </c:pt>
                <c:pt idx="3099">
                  <c:v>87.8</c:v>
                </c:pt>
                <c:pt idx="3100">
                  <c:v>87.8</c:v>
                </c:pt>
                <c:pt idx="3101">
                  <c:v>75.900000000000006</c:v>
                </c:pt>
                <c:pt idx="3102">
                  <c:v>87.8</c:v>
                </c:pt>
                <c:pt idx="3103">
                  <c:v>87.8</c:v>
                </c:pt>
                <c:pt idx="3104">
                  <c:v>87.8</c:v>
                </c:pt>
                <c:pt idx="3105">
                  <c:v>83.7</c:v>
                </c:pt>
                <c:pt idx="3106">
                  <c:v>81.7</c:v>
                </c:pt>
                <c:pt idx="3107">
                  <c:v>83.3</c:v>
                </c:pt>
                <c:pt idx="3108">
                  <c:v>77.900000000000006</c:v>
                </c:pt>
                <c:pt idx="3109">
                  <c:v>74.7</c:v>
                </c:pt>
                <c:pt idx="3110">
                  <c:v>73.8</c:v>
                </c:pt>
                <c:pt idx="3111">
                  <c:v>85.6</c:v>
                </c:pt>
                <c:pt idx="3112">
                  <c:v>76.5</c:v>
                </c:pt>
                <c:pt idx="3113">
                  <c:v>78.8</c:v>
                </c:pt>
                <c:pt idx="3114">
                  <c:v>81.099999999999994</c:v>
                </c:pt>
                <c:pt idx="3115">
                  <c:v>82.4</c:v>
                </c:pt>
                <c:pt idx="3116">
                  <c:v>82.4</c:v>
                </c:pt>
                <c:pt idx="3117">
                  <c:v>82.4</c:v>
                </c:pt>
                <c:pt idx="3118">
                  <c:v>73.400000000000006</c:v>
                </c:pt>
                <c:pt idx="3119">
                  <c:v>82.4</c:v>
                </c:pt>
                <c:pt idx="3120">
                  <c:v>82.4</c:v>
                </c:pt>
                <c:pt idx="3121">
                  <c:v>82.4</c:v>
                </c:pt>
                <c:pt idx="3122">
                  <c:v>82.4</c:v>
                </c:pt>
                <c:pt idx="3123">
                  <c:v>82.4</c:v>
                </c:pt>
                <c:pt idx="3124">
                  <c:v>82.4</c:v>
                </c:pt>
                <c:pt idx="3125">
                  <c:v>82.4</c:v>
                </c:pt>
                <c:pt idx="3126">
                  <c:v>82.4</c:v>
                </c:pt>
                <c:pt idx="3127">
                  <c:v>82.4</c:v>
                </c:pt>
                <c:pt idx="3128">
                  <c:v>82.4</c:v>
                </c:pt>
                <c:pt idx="3129">
                  <c:v>82.4</c:v>
                </c:pt>
                <c:pt idx="3130">
                  <c:v>73.400000000000006</c:v>
                </c:pt>
                <c:pt idx="3131">
                  <c:v>73.400000000000006</c:v>
                </c:pt>
                <c:pt idx="3132">
                  <c:v>73.400000000000006</c:v>
                </c:pt>
                <c:pt idx="3133">
                  <c:v>73.400000000000006</c:v>
                </c:pt>
                <c:pt idx="3134">
                  <c:v>73.400000000000006</c:v>
                </c:pt>
                <c:pt idx="3135">
                  <c:v>73.400000000000006</c:v>
                </c:pt>
                <c:pt idx="3136">
                  <c:v>73.400000000000006</c:v>
                </c:pt>
                <c:pt idx="3137">
                  <c:v>73.400000000000006</c:v>
                </c:pt>
                <c:pt idx="3138">
                  <c:v>73.400000000000006</c:v>
                </c:pt>
                <c:pt idx="3139">
                  <c:v>73.400000000000006</c:v>
                </c:pt>
                <c:pt idx="3140">
                  <c:v>73.400000000000006</c:v>
                </c:pt>
                <c:pt idx="3141">
                  <c:v>73.400000000000006</c:v>
                </c:pt>
                <c:pt idx="3142">
                  <c:v>73.400000000000006</c:v>
                </c:pt>
                <c:pt idx="3143">
                  <c:v>73.400000000000006</c:v>
                </c:pt>
                <c:pt idx="3144">
                  <c:v>73.400000000000006</c:v>
                </c:pt>
                <c:pt idx="3145">
                  <c:v>73.400000000000006</c:v>
                </c:pt>
                <c:pt idx="3146">
                  <c:v>73.400000000000006</c:v>
                </c:pt>
                <c:pt idx="3147">
                  <c:v>73.400000000000006</c:v>
                </c:pt>
                <c:pt idx="3148">
                  <c:v>73.400000000000006</c:v>
                </c:pt>
                <c:pt idx="3149">
                  <c:v>73.400000000000006</c:v>
                </c:pt>
                <c:pt idx="3150">
                  <c:v>73.400000000000006</c:v>
                </c:pt>
                <c:pt idx="3151">
                  <c:v>73.400000000000006</c:v>
                </c:pt>
                <c:pt idx="3152">
                  <c:v>73.400000000000006</c:v>
                </c:pt>
                <c:pt idx="3153">
                  <c:v>82.4</c:v>
                </c:pt>
                <c:pt idx="3154">
                  <c:v>82.4</c:v>
                </c:pt>
                <c:pt idx="3155">
                  <c:v>73.400000000000006</c:v>
                </c:pt>
                <c:pt idx="3156">
                  <c:v>73.400000000000006</c:v>
                </c:pt>
                <c:pt idx="3157">
                  <c:v>73.400000000000006</c:v>
                </c:pt>
                <c:pt idx="3158">
                  <c:v>73.400000000000006</c:v>
                </c:pt>
                <c:pt idx="3159">
                  <c:v>73.400000000000006</c:v>
                </c:pt>
                <c:pt idx="3160">
                  <c:v>73.400000000000006</c:v>
                </c:pt>
                <c:pt idx="3161">
                  <c:v>73.400000000000006</c:v>
                </c:pt>
                <c:pt idx="3162">
                  <c:v>73.400000000000006</c:v>
                </c:pt>
                <c:pt idx="3163">
                  <c:v>73.400000000000006</c:v>
                </c:pt>
                <c:pt idx="3164">
                  <c:v>73.400000000000006</c:v>
                </c:pt>
                <c:pt idx="3165">
                  <c:v>82.4</c:v>
                </c:pt>
                <c:pt idx="3166">
                  <c:v>82.4</c:v>
                </c:pt>
                <c:pt idx="3167">
                  <c:v>73.400000000000006</c:v>
                </c:pt>
                <c:pt idx="3168">
                  <c:v>82.4</c:v>
                </c:pt>
                <c:pt idx="3169">
                  <c:v>73.400000000000006</c:v>
                </c:pt>
                <c:pt idx="3170">
                  <c:v>73.400000000000006</c:v>
                </c:pt>
                <c:pt idx="3171">
                  <c:v>73.400000000000006</c:v>
                </c:pt>
                <c:pt idx="3172">
                  <c:v>73.400000000000006</c:v>
                </c:pt>
                <c:pt idx="3173">
                  <c:v>73.400000000000006</c:v>
                </c:pt>
                <c:pt idx="3174">
                  <c:v>73.400000000000006</c:v>
                </c:pt>
                <c:pt idx="3175">
                  <c:v>73.400000000000006</c:v>
                </c:pt>
                <c:pt idx="3176">
                  <c:v>82.4</c:v>
                </c:pt>
                <c:pt idx="3177">
                  <c:v>82.4</c:v>
                </c:pt>
                <c:pt idx="3178">
                  <c:v>82.4</c:v>
                </c:pt>
                <c:pt idx="3179">
                  <c:v>82.4</c:v>
                </c:pt>
                <c:pt idx="3180">
                  <c:v>82.4</c:v>
                </c:pt>
                <c:pt idx="3181">
                  <c:v>82.4</c:v>
                </c:pt>
                <c:pt idx="3182">
                  <c:v>82.4</c:v>
                </c:pt>
                <c:pt idx="3183">
                  <c:v>82.4</c:v>
                </c:pt>
                <c:pt idx="3184">
                  <c:v>82.4</c:v>
                </c:pt>
                <c:pt idx="3185">
                  <c:v>73.400000000000006</c:v>
                </c:pt>
                <c:pt idx="3186">
                  <c:v>73.400000000000006</c:v>
                </c:pt>
                <c:pt idx="3187">
                  <c:v>73.400000000000006</c:v>
                </c:pt>
                <c:pt idx="3188">
                  <c:v>82.4</c:v>
                </c:pt>
                <c:pt idx="3189">
                  <c:v>82.4</c:v>
                </c:pt>
                <c:pt idx="3190">
                  <c:v>73.400000000000006</c:v>
                </c:pt>
                <c:pt idx="3191">
                  <c:v>73.400000000000006</c:v>
                </c:pt>
                <c:pt idx="3192">
                  <c:v>82.4</c:v>
                </c:pt>
                <c:pt idx="3193">
                  <c:v>82.4</c:v>
                </c:pt>
                <c:pt idx="3194">
                  <c:v>82.4</c:v>
                </c:pt>
                <c:pt idx="3195">
                  <c:v>82.4</c:v>
                </c:pt>
                <c:pt idx="3196">
                  <c:v>82.4</c:v>
                </c:pt>
                <c:pt idx="3197">
                  <c:v>73.400000000000006</c:v>
                </c:pt>
                <c:pt idx="3198">
                  <c:v>73.400000000000006</c:v>
                </c:pt>
                <c:pt idx="3199">
                  <c:v>73.400000000000006</c:v>
                </c:pt>
                <c:pt idx="3200">
                  <c:v>73.400000000000006</c:v>
                </c:pt>
                <c:pt idx="3201">
                  <c:v>73.400000000000006</c:v>
                </c:pt>
                <c:pt idx="3202">
                  <c:v>73.400000000000006</c:v>
                </c:pt>
                <c:pt idx="3203">
                  <c:v>73.400000000000006</c:v>
                </c:pt>
                <c:pt idx="3204">
                  <c:v>73.400000000000006</c:v>
                </c:pt>
                <c:pt idx="3205">
                  <c:v>82.4</c:v>
                </c:pt>
                <c:pt idx="3206">
                  <c:v>82.4</c:v>
                </c:pt>
                <c:pt idx="3207">
                  <c:v>82.4</c:v>
                </c:pt>
                <c:pt idx="3208">
                  <c:v>82.4</c:v>
                </c:pt>
                <c:pt idx="3209">
                  <c:v>82.4</c:v>
                </c:pt>
                <c:pt idx="3210">
                  <c:v>82.4</c:v>
                </c:pt>
                <c:pt idx="3211">
                  <c:v>82.4</c:v>
                </c:pt>
                <c:pt idx="3212">
                  <c:v>82.4</c:v>
                </c:pt>
                <c:pt idx="3213">
                  <c:v>75.900000000000006</c:v>
                </c:pt>
                <c:pt idx="3214">
                  <c:v>76.599999999999994</c:v>
                </c:pt>
                <c:pt idx="3215">
                  <c:v>74.5</c:v>
                </c:pt>
                <c:pt idx="3216">
                  <c:v>82</c:v>
                </c:pt>
                <c:pt idx="3217">
                  <c:v>80.8</c:v>
                </c:pt>
                <c:pt idx="3218">
                  <c:v>73.599999999999994</c:v>
                </c:pt>
                <c:pt idx="3219">
                  <c:v>78.400000000000006</c:v>
                </c:pt>
                <c:pt idx="3220">
                  <c:v>74.099999999999994</c:v>
                </c:pt>
                <c:pt idx="3221">
                  <c:v>82.2</c:v>
                </c:pt>
                <c:pt idx="3222">
                  <c:v>78.599999999999994</c:v>
                </c:pt>
                <c:pt idx="3223">
                  <c:v>73.400000000000006</c:v>
                </c:pt>
                <c:pt idx="3224">
                  <c:v>77.2</c:v>
                </c:pt>
                <c:pt idx="3225">
                  <c:v>74.5</c:v>
                </c:pt>
                <c:pt idx="3226">
                  <c:v>86</c:v>
                </c:pt>
                <c:pt idx="3227">
                  <c:v>86</c:v>
                </c:pt>
                <c:pt idx="3228">
                  <c:v>86</c:v>
                </c:pt>
                <c:pt idx="3229">
                  <c:v>86</c:v>
                </c:pt>
                <c:pt idx="3230">
                  <c:v>86</c:v>
                </c:pt>
                <c:pt idx="3231">
                  <c:v>88</c:v>
                </c:pt>
                <c:pt idx="3232">
                  <c:v>79.900000000000006</c:v>
                </c:pt>
                <c:pt idx="3233">
                  <c:v>80.8</c:v>
                </c:pt>
                <c:pt idx="3234">
                  <c:v>76.8</c:v>
                </c:pt>
                <c:pt idx="3235">
                  <c:v>74.8</c:v>
                </c:pt>
                <c:pt idx="3236">
                  <c:v>77</c:v>
                </c:pt>
                <c:pt idx="3237">
                  <c:v>77</c:v>
                </c:pt>
                <c:pt idx="3238">
                  <c:v>77</c:v>
                </c:pt>
                <c:pt idx="3239">
                  <c:v>77</c:v>
                </c:pt>
                <c:pt idx="3240">
                  <c:v>77</c:v>
                </c:pt>
                <c:pt idx="3241">
                  <c:v>77</c:v>
                </c:pt>
                <c:pt idx="3242">
                  <c:v>77</c:v>
                </c:pt>
                <c:pt idx="3243">
                  <c:v>77</c:v>
                </c:pt>
                <c:pt idx="3244">
                  <c:v>77</c:v>
                </c:pt>
                <c:pt idx="3245">
                  <c:v>77</c:v>
                </c:pt>
                <c:pt idx="3246">
                  <c:v>77</c:v>
                </c:pt>
                <c:pt idx="3247">
                  <c:v>77</c:v>
                </c:pt>
                <c:pt idx="3248">
                  <c:v>77</c:v>
                </c:pt>
                <c:pt idx="3249">
                  <c:v>77</c:v>
                </c:pt>
                <c:pt idx="3250">
                  <c:v>77</c:v>
                </c:pt>
                <c:pt idx="3251">
                  <c:v>77</c:v>
                </c:pt>
                <c:pt idx="3252">
                  <c:v>77</c:v>
                </c:pt>
                <c:pt idx="3253">
                  <c:v>77</c:v>
                </c:pt>
                <c:pt idx="3254">
                  <c:v>77</c:v>
                </c:pt>
                <c:pt idx="3255">
                  <c:v>77</c:v>
                </c:pt>
                <c:pt idx="3256">
                  <c:v>77</c:v>
                </c:pt>
                <c:pt idx="3257">
                  <c:v>77</c:v>
                </c:pt>
                <c:pt idx="3258">
                  <c:v>77</c:v>
                </c:pt>
                <c:pt idx="3259">
                  <c:v>77</c:v>
                </c:pt>
                <c:pt idx="3260">
                  <c:v>77</c:v>
                </c:pt>
                <c:pt idx="3261">
                  <c:v>77</c:v>
                </c:pt>
                <c:pt idx="3262">
                  <c:v>77</c:v>
                </c:pt>
                <c:pt idx="3263">
                  <c:v>77</c:v>
                </c:pt>
                <c:pt idx="3264">
                  <c:v>77</c:v>
                </c:pt>
                <c:pt idx="3265">
                  <c:v>77</c:v>
                </c:pt>
                <c:pt idx="3266">
                  <c:v>77</c:v>
                </c:pt>
                <c:pt idx="3267">
                  <c:v>77</c:v>
                </c:pt>
                <c:pt idx="3268">
                  <c:v>77</c:v>
                </c:pt>
                <c:pt idx="3269">
                  <c:v>77</c:v>
                </c:pt>
                <c:pt idx="3270">
                  <c:v>80.099999999999994</c:v>
                </c:pt>
                <c:pt idx="3271">
                  <c:v>77</c:v>
                </c:pt>
                <c:pt idx="3272">
                  <c:v>77</c:v>
                </c:pt>
                <c:pt idx="3273">
                  <c:v>77</c:v>
                </c:pt>
                <c:pt idx="3274">
                  <c:v>77</c:v>
                </c:pt>
                <c:pt idx="3275">
                  <c:v>77</c:v>
                </c:pt>
                <c:pt idx="3276">
                  <c:v>77</c:v>
                </c:pt>
                <c:pt idx="3277">
                  <c:v>77</c:v>
                </c:pt>
                <c:pt idx="3278">
                  <c:v>77</c:v>
                </c:pt>
                <c:pt idx="3279">
                  <c:v>77</c:v>
                </c:pt>
                <c:pt idx="3280">
                  <c:v>77</c:v>
                </c:pt>
                <c:pt idx="3281">
                  <c:v>77</c:v>
                </c:pt>
                <c:pt idx="3282">
                  <c:v>77</c:v>
                </c:pt>
                <c:pt idx="3283">
                  <c:v>77</c:v>
                </c:pt>
                <c:pt idx="3284">
                  <c:v>77</c:v>
                </c:pt>
                <c:pt idx="3285">
                  <c:v>77</c:v>
                </c:pt>
                <c:pt idx="3286">
                  <c:v>77</c:v>
                </c:pt>
                <c:pt idx="3287">
                  <c:v>77</c:v>
                </c:pt>
                <c:pt idx="3288">
                  <c:v>74.3</c:v>
                </c:pt>
                <c:pt idx="3289">
                  <c:v>89.6</c:v>
                </c:pt>
                <c:pt idx="3290">
                  <c:v>89.6</c:v>
                </c:pt>
                <c:pt idx="3291">
                  <c:v>89.6</c:v>
                </c:pt>
                <c:pt idx="3292">
                  <c:v>89.6</c:v>
                </c:pt>
                <c:pt idx="3293">
                  <c:v>81</c:v>
                </c:pt>
                <c:pt idx="3294">
                  <c:v>80.599999999999994</c:v>
                </c:pt>
                <c:pt idx="3295">
                  <c:v>80.599999999999994</c:v>
                </c:pt>
                <c:pt idx="3296">
                  <c:v>80.599999999999994</c:v>
                </c:pt>
                <c:pt idx="3297">
                  <c:v>80.599999999999994</c:v>
                </c:pt>
                <c:pt idx="3298">
                  <c:v>80.599999999999994</c:v>
                </c:pt>
                <c:pt idx="3299">
                  <c:v>80.599999999999994</c:v>
                </c:pt>
                <c:pt idx="3300">
                  <c:v>80.599999999999994</c:v>
                </c:pt>
                <c:pt idx="3301">
                  <c:v>80.599999999999994</c:v>
                </c:pt>
                <c:pt idx="3302">
                  <c:v>80.599999999999994</c:v>
                </c:pt>
                <c:pt idx="3303">
                  <c:v>80.599999999999994</c:v>
                </c:pt>
                <c:pt idx="3304">
                  <c:v>80.599999999999994</c:v>
                </c:pt>
                <c:pt idx="3305">
                  <c:v>80.599999999999994</c:v>
                </c:pt>
                <c:pt idx="3306">
                  <c:v>80.599999999999994</c:v>
                </c:pt>
                <c:pt idx="3307">
                  <c:v>80.599999999999994</c:v>
                </c:pt>
                <c:pt idx="3308">
                  <c:v>80.599999999999994</c:v>
                </c:pt>
                <c:pt idx="3309">
                  <c:v>80.599999999999994</c:v>
                </c:pt>
                <c:pt idx="3310">
                  <c:v>80.599999999999994</c:v>
                </c:pt>
                <c:pt idx="3311">
                  <c:v>80.599999999999994</c:v>
                </c:pt>
                <c:pt idx="3312">
                  <c:v>80.599999999999994</c:v>
                </c:pt>
                <c:pt idx="3313">
                  <c:v>80.599999999999994</c:v>
                </c:pt>
                <c:pt idx="3314">
                  <c:v>80.599999999999994</c:v>
                </c:pt>
                <c:pt idx="3315">
                  <c:v>80.599999999999994</c:v>
                </c:pt>
                <c:pt idx="3316">
                  <c:v>80.599999999999994</c:v>
                </c:pt>
                <c:pt idx="3317">
                  <c:v>80.599999999999994</c:v>
                </c:pt>
                <c:pt idx="3318">
                  <c:v>80.599999999999994</c:v>
                </c:pt>
                <c:pt idx="3319">
                  <c:v>80.599999999999994</c:v>
                </c:pt>
                <c:pt idx="3320">
                  <c:v>80.599999999999994</c:v>
                </c:pt>
                <c:pt idx="3321">
                  <c:v>80.599999999999994</c:v>
                </c:pt>
                <c:pt idx="3322">
                  <c:v>80.599999999999994</c:v>
                </c:pt>
                <c:pt idx="3323">
                  <c:v>80.599999999999994</c:v>
                </c:pt>
                <c:pt idx="3324">
                  <c:v>80.599999999999994</c:v>
                </c:pt>
                <c:pt idx="3325">
                  <c:v>80.599999999999994</c:v>
                </c:pt>
                <c:pt idx="3326">
                  <c:v>80.599999999999994</c:v>
                </c:pt>
                <c:pt idx="3327">
                  <c:v>80.599999999999994</c:v>
                </c:pt>
                <c:pt idx="3328">
                  <c:v>80.599999999999994</c:v>
                </c:pt>
                <c:pt idx="3329">
                  <c:v>80.599999999999994</c:v>
                </c:pt>
                <c:pt idx="3330">
                  <c:v>80.599999999999994</c:v>
                </c:pt>
                <c:pt idx="3331">
                  <c:v>80.599999999999994</c:v>
                </c:pt>
                <c:pt idx="3332">
                  <c:v>80.599999999999994</c:v>
                </c:pt>
                <c:pt idx="3333">
                  <c:v>80.599999999999994</c:v>
                </c:pt>
                <c:pt idx="3334">
                  <c:v>80.599999999999994</c:v>
                </c:pt>
                <c:pt idx="3335">
                  <c:v>80.599999999999994</c:v>
                </c:pt>
                <c:pt idx="3336">
                  <c:v>80.599999999999994</c:v>
                </c:pt>
                <c:pt idx="3337">
                  <c:v>80.599999999999994</c:v>
                </c:pt>
                <c:pt idx="3338">
                  <c:v>80.599999999999994</c:v>
                </c:pt>
                <c:pt idx="3339">
                  <c:v>80.599999999999994</c:v>
                </c:pt>
                <c:pt idx="3340">
                  <c:v>80.599999999999994</c:v>
                </c:pt>
                <c:pt idx="3341">
                  <c:v>80.599999999999994</c:v>
                </c:pt>
                <c:pt idx="3342">
                  <c:v>80.599999999999994</c:v>
                </c:pt>
                <c:pt idx="3343">
                  <c:v>80.599999999999994</c:v>
                </c:pt>
                <c:pt idx="3344">
                  <c:v>80.599999999999994</c:v>
                </c:pt>
                <c:pt idx="3345">
                  <c:v>80.599999999999994</c:v>
                </c:pt>
                <c:pt idx="3346">
                  <c:v>80.599999999999994</c:v>
                </c:pt>
                <c:pt idx="3347">
                  <c:v>80.599999999999994</c:v>
                </c:pt>
                <c:pt idx="3348">
                  <c:v>80.599999999999994</c:v>
                </c:pt>
                <c:pt idx="3349">
                  <c:v>80.599999999999994</c:v>
                </c:pt>
                <c:pt idx="3350">
                  <c:v>80.599999999999994</c:v>
                </c:pt>
                <c:pt idx="3351">
                  <c:v>80.599999999999994</c:v>
                </c:pt>
                <c:pt idx="3352">
                  <c:v>80.599999999999994</c:v>
                </c:pt>
                <c:pt idx="3353">
                  <c:v>80.599999999999994</c:v>
                </c:pt>
                <c:pt idx="3354">
                  <c:v>80.599999999999994</c:v>
                </c:pt>
                <c:pt idx="3355">
                  <c:v>80.599999999999994</c:v>
                </c:pt>
                <c:pt idx="3356">
                  <c:v>80.599999999999994</c:v>
                </c:pt>
                <c:pt idx="3357">
                  <c:v>80.599999999999994</c:v>
                </c:pt>
                <c:pt idx="3358">
                  <c:v>80.599999999999994</c:v>
                </c:pt>
                <c:pt idx="3359">
                  <c:v>80.599999999999994</c:v>
                </c:pt>
                <c:pt idx="3360">
                  <c:v>80.599999999999994</c:v>
                </c:pt>
                <c:pt idx="3361">
                  <c:v>80.599999999999994</c:v>
                </c:pt>
                <c:pt idx="3362">
                  <c:v>80.599999999999994</c:v>
                </c:pt>
                <c:pt idx="3363">
                  <c:v>80.599999999999994</c:v>
                </c:pt>
                <c:pt idx="3364">
                  <c:v>80.599999999999994</c:v>
                </c:pt>
                <c:pt idx="3365">
                  <c:v>80.599999999999994</c:v>
                </c:pt>
                <c:pt idx="3366">
                  <c:v>80.599999999999994</c:v>
                </c:pt>
                <c:pt idx="3367">
                  <c:v>80.599999999999994</c:v>
                </c:pt>
                <c:pt idx="3368">
                  <c:v>80.599999999999994</c:v>
                </c:pt>
                <c:pt idx="3369">
                  <c:v>80.599999999999994</c:v>
                </c:pt>
                <c:pt idx="3370">
                  <c:v>80.599999999999994</c:v>
                </c:pt>
                <c:pt idx="3371">
                  <c:v>80.599999999999994</c:v>
                </c:pt>
                <c:pt idx="3372">
                  <c:v>80.599999999999994</c:v>
                </c:pt>
                <c:pt idx="3373">
                  <c:v>80.599999999999994</c:v>
                </c:pt>
                <c:pt idx="3374">
                  <c:v>80.599999999999994</c:v>
                </c:pt>
                <c:pt idx="3375">
                  <c:v>80.599999999999994</c:v>
                </c:pt>
                <c:pt idx="3376">
                  <c:v>80.599999999999994</c:v>
                </c:pt>
                <c:pt idx="3377">
                  <c:v>80.599999999999994</c:v>
                </c:pt>
                <c:pt idx="3378">
                  <c:v>80.599999999999994</c:v>
                </c:pt>
                <c:pt idx="3379">
                  <c:v>80.599999999999994</c:v>
                </c:pt>
                <c:pt idx="3380">
                  <c:v>78.3</c:v>
                </c:pt>
                <c:pt idx="3381">
                  <c:v>75.400000000000006</c:v>
                </c:pt>
                <c:pt idx="3382">
                  <c:v>72.900000000000006</c:v>
                </c:pt>
                <c:pt idx="3383">
                  <c:v>74.7</c:v>
                </c:pt>
                <c:pt idx="3384">
                  <c:v>75.400000000000006</c:v>
                </c:pt>
                <c:pt idx="3385">
                  <c:v>72.900000000000006</c:v>
                </c:pt>
                <c:pt idx="3386">
                  <c:v>76.099999999999994</c:v>
                </c:pt>
                <c:pt idx="3387">
                  <c:v>87.3</c:v>
                </c:pt>
                <c:pt idx="3388">
                  <c:v>74.8</c:v>
                </c:pt>
                <c:pt idx="3389">
                  <c:v>76.8</c:v>
                </c:pt>
                <c:pt idx="3390">
                  <c:v>76.8</c:v>
                </c:pt>
                <c:pt idx="3391">
                  <c:v>78.599999999999994</c:v>
                </c:pt>
                <c:pt idx="3392">
                  <c:v>84.4</c:v>
                </c:pt>
                <c:pt idx="3393">
                  <c:v>75.2</c:v>
                </c:pt>
                <c:pt idx="3394">
                  <c:v>75.2</c:v>
                </c:pt>
                <c:pt idx="3395">
                  <c:v>75.2</c:v>
                </c:pt>
                <c:pt idx="3396">
                  <c:v>75.2</c:v>
                </c:pt>
                <c:pt idx="3397">
                  <c:v>75.2</c:v>
                </c:pt>
                <c:pt idx="3398">
                  <c:v>75.2</c:v>
                </c:pt>
                <c:pt idx="3399">
                  <c:v>75.2</c:v>
                </c:pt>
                <c:pt idx="3400">
                  <c:v>75.2</c:v>
                </c:pt>
                <c:pt idx="3401">
                  <c:v>75.2</c:v>
                </c:pt>
                <c:pt idx="3402">
                  <c:v>75.2</c:v>
                </c:pt>
                <c:pt idx="3403">
                  <c:v>75.2</c:v>
                </c:pt>
                <c:pt idx="3404">
                  <c:v>75.2</c:v>
                </c:pt>
                <c:pt idx="3405">
                  <c:v>75.2</c:v>
                </c:pt>
                <c:pt idx="3406">
                  <c:v>75.2</c:v>
                </c:pt>
                <c:pt idx="3407">
                  <c:v>75.2</c:v>
                </c:pt>
                <c:pt idx="3408">
                  <c:v>75.2</c:v>
                </c:pt>
                <c:pt idx="3409">
                  <c:v>75.2</c:v>
                </c:pt>
                <c:pt idx="3410">
                  <c:v>75.2</c:v>
                </c:pt>
                <c:pt idx="3411">
                  <c:v>75.2</c:v>
                </c:pt>
                <c:pt idx="3412">
                  <c:v>75.2</c:v>
                </c:pt>
                <c:pt idx="3413">
                  <c:v>75.2</c:v>
                </c:pt>
                <c:pt idx="3414">
                  <c:v>75.2</c:v>
                </c:pt>
                <c:pt idx="3415">
                  <c:v>75.2</c:v>
                </c:pt>
                <c:pt idx="3416">
                  <c:v>75.2</c:v>
                </c:pt>
                <c:pt idx="3417">
                  <c:v>75.2</c:v>
                </c:pt>
                <c:pt idx="3418">
                  <c:v>75.2</c:v>
                </c:pt>
                <c:pt idx="3419">
                  <c:v>75.2</c:v>
                </c:pt>
                <c:pt idx="3420">
                  <c:v>75.2</c:v>
                </c:pt>
                <c:pt idx="3421">
                  <c:v>75.2</c:v>
                </c:pt>
                <c:pt idx="3422">
                  <c:v>75.2</c:v>
                </c:pt>
                <c:pt idx="3423">
                  <c:v>75.2</c:v>
                </c:pt>
                <c:pt idx="3424">
                  <c:v>75.2</c:v>
                </c:pt>
                <c:pt idx="3425">
                  <c:v>75.2</c:v>
                </c:pt>
                <c:pt idx="3426">
                  <c:v>75.2</c:v>
                </c:pt>
                <c:pt idx="3427">
                  <c:v>75.2</c:v>
                </c:pt>
                <c:pt idx="3428">
                  <c:v>75.2</c:v>
                </c:pt>
                <c:pt idx="3429">
                  <c:v>75.2</c:v>
                </c:pt>
                <c:pt idx="3430">
                  <c:v>75.2</c:v>
                </c:pt>
                <c:pt idx="3431">
                  <c:v>75.2</c:v>
                </c:pt>
                <c:pt idx="3432">
                  <c:v>75.2</c:v>
                </c:pt>
                <c:pt idx="3433">
                  <c:v>75.2</c:v>
                </c:pt>
                <c:pt idx="3434">
                  <c:v>75.2</c:v>
                </c:pt>
                <c:pt idx="3435">
                  <c:v>75.2</c:v>
                </c:pt>
                <c:pt idx="3436">
                  <c:v>75.2</c:v>
                </c:pt>
                <c:pt idx="3437">
                  <c:v>75.2</c:v>
                </c:pt>
                <c:pt idx="3438">
                  <c:v>75.2</c:v>
                </c:pt>
                <c:pt idx="3439">
                  <c:v>75.2</c:v>
                </c:pt>
                <c:pt idx="3440">
                  <c:v>75.2</c:v>
                </c:pt>
                <c:pt idx="3441">
                  <c:v>75.2</c:v>
                </c:pt>
                <c:pt idx="3442">
                  <c:v>75.2</c:v>
                </c:pt>
                <c:pt idx="3443">
                  <c:v>75.2</c:v>
                </c:pt>
                <c:pt idx="3444">
                  <c:v>75.2</c:v>
                </c:pt>
                <c:pt idx="3445">
                  <c:v>75.2</c:v>
                </c:pt>
                <c:pt idx="3446">
                  <c:v>75.2</c:v>
                </c:pt>
                <c:pt idx="3447">
                  <c:v>75.2</c:v>
                </c:pt>
                <c:pt idx="3448">
                  <c:v>75.2</c:v>
                </c:pt>
                <c:pt idx="3449">
                  <c:v>75.2</c:v>
                </c:pt>
                <c:pt idx="3450">
                  <c:v>75.2</c:v>
                </c:pt>
                <c:pt idx="3451">
                  <c:v>75.2</c:v>
                </c:pt>
                <c:pt idx="3452">
                  <c:v>75.2</c:v>
                </c:pt>
                <c:pt idx="3453">
                  <c:v>75.2</c:v>
                </c:pt>
                <c:pt idx="3454">
                  <c:v>75.2</c:v>
                </c:pt>
                <c:pt idx="3455">
                  <c:v>75.2</c:v>
                </c:pt>
                <c:pt idx="3456">
                  <c:v>75.2</c:v>
                </c:pt>
                <c:pt idx="3457">
                  <c:v>75.2</c:v>
                </c:pt>
                <c:pt idx="3458">
                  <c:v>75.2</c:v>
                </c:pt>
                <c:pt idx="3459">
                  <c:v>75.2</c:v>
                </c:pt>
                <c:pt idx="3460">
                  <c:v>75.2</c:v>
                </c:pt>
                <c:pt idx="3461">
                  <c:v>75.2</c:v>
                </c:pt>
                <c:pt idx="3462">
                  <c:v>75.2</c:v>
                </c:pt>
                <c:pt idx="3463">
                  <c:v>75.2</c:v>
                </c:pt>
                <c:pt idx="3464">
                  <c:v>75.2</c:v>
                </c:pt>
                <c:pt idx="3465">
                  <c:v>75.2</c:v>
                </c:pt>
                <c:pt idx="3466">
                  <c:v>75.2</c:v>
                </c:pt>
                <c:pt idx="3467">
                  <c:v>75.2</c:v>
                </c:pt>
                <c:pt idx="3468">
                  <c:v>75.2</c:v>
                </c:pt>
                <c:pt idx="3469">
                  <c:v>75.2</c:v>
                </c:pt>
                <c:pt idx="3470">
                  <c:v>75.2</c:v>
                </c:pt>
                <c:pt idx="3471">
                  <c:v>75.2</c:v>
                </c:pt>
                <c:pt idx="3472">
                  <c:v>75.2</c:v>
                </c:pt>
                <c:pt idx="3473">
                  <c:v>75.2</c:v>
                </c:pt>
                <c:pt idx="3474">
                  <c:v>75.2</c:v>
                </c:pt>
                <c:pt idx="3475">
                  <c:v>75.2</c:v>
                </c:pt>
                <c:pt idx="3476">
                  <c:v>75.2</c:v>
                </c:pt>
                <c:pt idx="3477">
                  <c:v>75.2</c:v>
                </c:pt>
                <c:pt idx="3478">
                  <c:v>75.2</c:v>
                </c:pt>
                <c:pt idx="3479">
                  <c:v>75.2</c:v>
                </c:pt>
                <c:pt idx="3480">
                  <c:v>75.2</c:v>
                </c:pt>
                <c:pt idx="3481">
                  <c:v>75.2</c:v>
                </c:pt>
                <c:pt idx="3482">
                  <c:v>75.2</c:v>
                </c:pt>
                <c:pt idx="3483">
                  <c:v>75.2</c:v>
                </c:pt>
                <c:pt idx="3484">
                  <c:v>75.2</c:v>
                </c:pt>
                <c:pt idx="3485">
                  <c:v>75.2</c:v>
                </c:pt>
                <c:pt idx="3486">
                  <c:v>75.2</c:v>
                </c:pt>
                <c:pt idx="3487">
                  <c:v>83.3</c:v>
                </c:pt>
                <c:pt idx="3488">
                  <c:v>75.2</c:v>
                </c:pt>
                <c:pt idx="3489">
                  <c:v>75.2</c:v>
                </c:pt>
                <c:pt idx="3490">
                  <c:v>75.2</c:v>
                </c:pt>
                <c:pt idx="3491">
                  <c:v>75.2</c:v>
                </c:pt>
                <c:pt idx="3492">
                  <c:v>75.2</c:v>
                </c:pt>
                <c:pt idx="3493">
                  <c:v>75.2</c:v>
                </c:pt>
                <c:pt idx="3494">
                  <c:v>75.2</c:v>
                </c:pt>
                <c:pt idx="3495">
                  <c:v>75.2</c:v>
                </c:pt>
                <c:pt idx="3496">
                  <c:v>75.2</c:v>
                </c:pt>
                <c:pt idx="3497">
                  <c:v>75.2</c:v>
                </c:pt>
                <c:pt idx="3498">
                  <c:v>75.2</c:v>
                </c:pt>
                <c:pt idx="3499">
                  <c:v>75.2</c:v>
                </c:pt>
                <c:pt idx="3500">
                  <c:v>75.2</c:v>
                </c:pt>
                <c:pt idx="3501">
                  <c:v>75.2</c:v>
                </c:pt>
                <c:pt idx="3502">
                  <c:v>75.2</c:v>
                </c:pt>
                <c:pt idx="3503">
                  <c:v>75.2</c:v>
                </c:pt>
                <c:pt idx="3504">
                  <c:v>75.2</c:v>
                </c:pt>
                <c:pt idx="3505">
                  <c:v>75.2</c:v>
                </c:pt>
                <c:pt idx="3506">
                  <c:v>75.2</c:v>
                </c:pt>
                <c:pt idx="3507">
                  <c:v>75.2</c:v>
                </c:pt>
                <c:pt idx="3508">
                  <c:v>75.2</c:v>
                </c:pt>
                <c:pt idx="3509">
                  <c:v>75.2</c:v>
                </c:pt>
                <c:pt idx="3510">
                  <c:v>75.2</c:v>
                </c:pt>
                <c:pt idx="3511">
                  <c:v>75.2</c:v>
                </c:pt>
                <c:pt idx="3512">
                  <c:v>75.2</c:v>
                </c:pt>
                <c:pt idx="3513">
                  <c:v>75.2</c:v>
                </c:pt>
                <c:pt idx="3514">
                  <c:v>75.2</c:v>
                </c:pt>
                <c:pt idx="3515">
                  <c:v>79.2</c:v>
                </c:pt>
                <c:pt idx="3516">
                  <c:v>72.7</c:v>
                </c:pt>
                <c:pt idx="3517">
                  <c:v>80.599999999999994</c:v>
                </c:pt>
                <c:pt idx="3518">
                  <c:v>72.900000000000006</c:v>
                </c:pt>
                <c:pt idx="3519">
                  <c:v>75.400000000000006</c:v>
                </c:pt>
                <c:pt idx="3520">
                  <c:v>74.7</c:v>
                </c:pt>
                <c:pt idx="3521">
                  <c:v>75.400000000000006</c:v>
                </c:pt>
                <c:pt idx="3522">
                  <c:v>75.400000000000006</c:v>
                </c:pt>
                <c:pt idx="3523">
                  <c:v>87.8</c:v>
                </c:pt>
                <c:pt idx="3524">
                  <c:v>87.8</c:v>
                </c:pt>
                <c:pt idx="3525">
                  <c:v>87.8</c:v>
                </c:pt>
                <c:pt idx="3526">
                  <c:v>87.8</c:v>
                </c:pt>
                <c:pt idx="3527">
                  <c:v>87.8</c:v>
                </c:pt>
                <c:pt idx="3528">
                  <c:v>87.8</c:v>
                </c:pt>
                <c:pt idx="3529">
                  <c:v>87.8</c:v>
                </c:pt>
                <c:pt idx="3530">
                  <c:v>87.8</c:v>
                </c:pt>
                <c:pt idx="3531">
                  <c:v>87.8</c:v>
                </c:pt>
                <c:pt idx="3532">
                  <c:v>87.8</c:v>
                </c:pt>
                <c:pt idx="3533">
                  <c:v>87.8</c:v>
                </c:pt>
                <c:pt idx="3534">
                  <c:v>87.8</c:v>
                </c:pt>
                <c:pt idx="3535">
                  <c:v>87.8</c:v>
                </c:pt>
                <c:pt idx="3536">
                  <c:v>86.5</c:v>
                </c:pt>
                <c:pt idx="3537">
                  <c:v>75.599999999999994</c:v>
                </c:pt>
                <c:pt idx="3538">
                  <c:v>84.2</c:v>
                </c:pt>
                <c:pt idx="3539">
                  <c:v>84.2</c:v>
                </c:pt>
                <c:pt idx="3540">
                  <c:v>84.2</c:v>
                </c:pt>
                <c:pt idx="3541">
                  <c:v>84.2</c:v>
                </c:pt>
                <c:pt idx="3542">
                  <c:v>84.2</c:v>
                </c:pt>
                <c:pt idx="3543">
                  <c:v>84.2</c:v>
                </c:pt>
                <c:pt idx="3544">
                  <c:v>84.2</c:v>
                </c:pt>
                <c:pt idx="3545">
                  <c:v>84.2</c:v>
                </c:pt>
                <c:pt idx="3546">
                  <c:v>84.2</c:v>
                </c:pt>
                <c:pt idx="3547">
                  <c:v>84.2</c:v>
                </c:pt>
                <c:pt idx="3548">
                  <c:v>84.2</c:v>
                </c:pt>
                <c:pt idx="3549">
                  <c:v>84.2</c:v>
                </c:pt>
                <c:pt idx="3550">
                  <c:v>84.2</c:v>
                </c:pt>
                <c:pt idx="3551">
                  <c:v>84.2</c:v>
                </c:pt>
                <c:pt idx="3552">
                  <c:v>84.2</c:v>
                </c:pt>
                <c:pt idx="3553">
                  <c:v>79</c:v>
                </c:pt>
                <c:pt idx="3554">
                  <c:v>88.2</c:v>
                </c:pt>
                <c:pt idx="3555">
                  <c:v>75.7</c:v>
                </c:pt>
                <c:pt idx="3556">
                  <c:v>77.5</c:v>
                </c:pt>
                <c:pt idx="3557">
                  <c:v>76.5</c:v>
                </c:pt>
                <c:pt idx="3558">
                  <c:v>74.5</c:v>
                </c:pt>
                <c:pt idx="3559">
                  <c:v>74.5</c:v>
                </c:pt>
                <c:pt idx="3560">
                  <c:v>75.400000000000006</c:v>
                </c:pt>
                <c:pt idx="3561">
                  <c:v>76.599999999999994</c:v>
                </c:pt>
                <c:pt idx="3562">
                  <c:v>84.4</c:v>
                </c:pt>
                <c:pt idx="3563">
                  <c:v>79.7</c:v>
                </c:pt>
                <c:pt idx="3564">
                  <c:v>78.8</c:v>
                </c:pt>
                <c:pt idx="3565">
                  <c:v>78.8</c:v>
                </c:pt>
                <c:pt idx="3566">
                  <c:v>78.8</c:v>
                </c:pt>
                <c:pt idx="3567">
                  <c:v>78.8</c:v>
                </c:pt>
                <c:pt idx="3568">
                  <c:v>78.8</c:v>
                </c:pt>
                <c:pt idx="3569">
                  <c:v>78.8</c:v>
                </c:pt>
                <c:pt idx="3570">
                  <c:v>78.8</c:v>
                </c:pt>
                <c:pt idx="3571">
                  <c:v>78.8</c:v>
                </c:pt>
                <c:pt idx="3572">
                  <c:v>78.8</c:v>
                </c:pt>
                <c:pt idx="3573">
                  <c:v>78.8</c:v>
                </c:pt>
                <c:pt idx="3574">
                  <c:v>78.8</c:v>
                </c:pt>
                <c:pt idx="3575">
                  <c:v>78.8</c:v>
                </c:pt>
                <c:pt idx="3576">
                  <c:v>78.8</c:v>
                </c:pt>
                <c:pt idx="3577">
                  <c:v>78.8</c:v>
                </c:pt>
                <c:pt idx="3578">
                  <c:v>78.8</c:v>
                </c:pt>
                <c:pt idx="3579">
                  <c:v>78.8</c:v>
                </c:pt>
                <c:pt idx="3580">
                  <c:v>78.8</c:v>
                </c:pt>
                <c:pt idx="3581">
                  <c:v>78.8</c:v>
                </c:pt>
                <c:pt idx="3582">
                  <c:v>78.8</c:v>
                </c:pt>
                <c:pt idx="3583">
                  <c:v>78.8</c:v>
                </c:pt>
                <c:pt idx="3584">
                  <c:v>78.8</c:v>
                </c:pt>
                <c:pt idx="3585">
                  <c:v>78.8</c:v>
                </c:pt>
                <c:pt idx="3586">
                  <c:v>78.8</c:v>
                </c:pt>
                <c:pt idx="3587">
                  <c:v>78.8</c:v>
                </c:pt>
                <c:pt idx="3588">
                  <c:v>78.8</c:v>
                </c:pt>
                <c:pt idx="3589">
                  <c:v>78.8</c:v>
                </c:pt>
                <c:pt idx="3590">
                  <c:v>78.8</c:v>
                </c:pt>
                <c:pt idx="3591">
                  <c:v>78.8</c:v>
                </c:pt>
                <c:pt idx="3592">
                  <c:v>78.8</c:v>
                </c:pt>
                <c:pt idx="3593">
                  <c:v>78.8</c:v>
                </c:pt>
                <c:pt idx="3594">
                  <c:v>78.8</c:v>
                </c:pt>
                <c:pt idx="3595">
                  <c:v>78.8</c:v>
                </c:pt>
                <c:pt idx="3596">
                  <c:v>78.8</c:v>
                </c:pt>
                <c:pt idx="3597">
                  <c:v>78.8</c:v>
                </c:pt>
                <c:pt idx="3598">
                  <c:v>78.8</c:v>
                </c:pt>
                <c:pt idx="3599">
                  <c:v>78.8</c:v>
                </c:pt>
                <c:pt idx="3600">
                  <c:v>78.8</c:v>
                </c:pt>
                <c:pt idx="3601">
                  <c:v>78.8</c:v>
                </c:pt>
                <c:pt idx="3602">
                  <c:v>78.8</c:v>
                </c:pt>
                <c:pt idx="3603">
                  <c:v>78.8</c:v>
                </c:pt>
                <c:pt idx="3604">
                  <c:v>78.8</c:v>
                </c:pt>
                <c:pt idx="3605">
                  <c:v>78.8</c:v>
                </c:pt>
                <c:pt idx="3606">
                  <c:v>78.8</c:v>
                </c:pt>
                <c:pt idx="3607">
                  <c:v>78.8</c:v>
                </c:pt>
                <c:pt idx="3608">
                  <c:v>78.8</c:v>
                </c:pt>
                <c:pt idx="3609">
                  <c:v>78.8</c:v>
                </c:pt>
                <c:pt idx="3610">
                  <c:v>78.8</c:v>
                </c:pt>
                <c:pt idx="3611">
                  <c:v>78.8</c:v>
                </c:pt>
                <c:pt idx="3612">
                  <c:v>78.8</c:v>
                </c:pt>
                <c:pt idx="3613">
                  <c:v>78.8</c:v>
                </c:pt>
                <c:pt idx="3614">
                  <c:v>78.8</c:v>
                </c:pt>
                <c:pt idx="3615">
                  <c:v>78.8</c:v>
                </c:pt>
                <c:pt idx="3616">
                  <c:v>78.8</c:v>
                </c:pt>
                <c:pt idx="3617">
                  <c:v>78.8</c:v>
                </c:pt>
                <c:pt idx="3618">
                  <c:v>78.8</c:v>
                </c:pt>
                <c:pt idx="3619">
                  <c:v>78.8</c:v>
                </c:pt>
                <c:pt idx="3620">
                  <c:v>78.8</c:v>
                </c:pt>
                <c:pt idx="3621">
                  <c:v>78.8</c:v>
                </c:pt>
                <c:pt idx="3622">
                  <c:v>78.8</c:v>
                </c:pt>
                <c:pt idx="3623">
                  <c:v>78.8</c:v>
                </c:pt>
                <c:pt idx="3624">
                  <c:v>78.8</c:v>
                </c:pt>
                <c:pt idx="3625">
                  <c:v>78.8</c:v>
                </c:pt>
                <c:pt idx="3626">
                  <c:v>78.8</c:v>
                </c:pt>
                <c:pt idx="3627">
                  <c:v>78.8</c:v>
                </c:pt>
                <c:pt idx="3628">
                  <c:v>78.8</c:v>
                </c:pt>
                <c:pt idx="3629">
                  <c:v>78.8</c:v>
                </c:pt>
                <c:pt idx="3630">
                  <c:v>78.8</c:v>
                </c:pt>
                <c:pt idx="3631">
                  <c:v>78.8</c:v>
                </c:pt>
                <c:pt idx="3632">
                  <c:v>78.8</c:v>
                </c:pt>
                <c:pt idx="3633">
                  <c:v>78.8</c:v>
                </c:pt>
                <c:pt idx="3634">
                  <c:v>78.8</c:v>
                </c:pt>
                <c:pt idx="3635">
                  <c:v>78.8</c:v>
                </c:pt>
                <c:pt idx="3636">
                  <c:v>78.8</c:v>
                </c:pt>
                <c:pt idx="3637">
                  <c:v>78.8</c:v>
                </c:pt>
                <c:pt idx="3638">
                  <c:v>78.8</c:v>
                </c:pt>
                <c:pt idx="3639">
                  <c:v>78.8</c:v>
                </c:pt>
                <c:pt idx="3640">
                  <c:v>78.8</c:v>
                </c:pt>
                <c:pt idx="3641">
                  <c:v>78.8</c:v>
                </c:pt>
                <c:pt idx="3642">
                  <c:v>78.8</c:v>
                </c:pt>
                <c:pt idx="3643">
                  <c:v>78.8</c:v>
                </c:pt>
                <c:pt idx="3644">
                  <c:v>78.8</c:v>
                </c:pt>
                <c:pt idx="3645">
                  <c:v>78.8</c:v>
                </c:pt>
                <c:pt idx="3646">
                  <c:v>78.8</c:v>
                </c:pt>
                <c:pt idx="3647">
                  <c:v>78.8</c:v>
                </c:pt>
                <c:pt idx="3648">
                  <c:v>78.8</c:v>
                </c:pt>
                <c:pt idx="3649">
                  <c:v>78.8</c:v>
                </c:pt>
                <c:pt idx="3650">
                  <c:v>78.8</c:v>
                </c:pt>
                <c:pt idx="3651">
                  <c:v>78.8</c:v>
                </c:pt>
                <c:pt idx="3652">
                  <c:v>78.8</c:v>
                </c:pt>
                <c:pt idx="3653">
                  <c:v>78.8</c:v>
                </c:pt>
                <c:pt idx="3654">
                  <c:v>78.8</c:v>
                </c:pt>
                <c:pt idx="3655">
                  <c:v>78.8</c:v>
                </c:pt>
                <c:pt idx="3656">
                  <c:v>76.8</c:v>
                </c:pt>
                <c:pt idx="3657">
                  <c:v>76.3</c:v>
                </c:pt>
                <c:pt idx="3658">
                  <c:v>75</c:v>
                </c:pt>
                <c:pt idx="3659">
                  <c:v>74.3</c:v>
                </c:pt>
                <c:pt idx="3660">
                  <c:v>82.4</c:v>
                </c:pt>
                <c:pt idx="3661">
                  <c:v>82.4</c:v>
                </c:pt>
                <c:pt idx="3662">
                  <c:v>82.4</c:v>
                </c:pt>
                <c:pt idx="3663">
                  <c:v>82.4</c:v>
                </c:pt>
                <c:pt idx="3664">
                  <c:v>82.4</c:v>
                </c:pt>
                <c:pt idx="3665">
                  <c:v>82.4</c:v>
                </c:pt>
                <c:pt idx="3666">
                  <c:v>82.4</c:v>
                </c:pt>
                <c:pt idx="3667">
                  <c:v>82.4</c:v>
                </c:pt>
                <c:pt idx="3668">
                  <c:v>82.4</c:v>
                </c:pt>
                <c:pt idx="3669">
                  <c:v>82.4</c:v>
                </c:pt>
                <c:pt idx="3670">
                  <c:v>82.4</c:v>
                </c:pt>
                <c:pt idx="3671">
                  <c:v>82.4</c:v>
                </c:pt>
                <c:pt idx="3672">
                  <c:v>82.4</c:v>
                </c:pt>
                <c:pt idx="3673">
                  <c:v>82.4</c:v>
                </c:pt>
                <c:pt idx="3674">
                  <c:v>82.4</c:v>
                </c:pt>
                <c:pt idx="3675">
                  <c:v>82.4</c:v>
                </c:pt>
                <c:pt idx="3676">
                  <c:v>76.5</c:v>
                </c:pt>
                <c:pt idx="3677">
                  <c:v>82.4</c:v>
                </c:pt>
                <c:pt idx="3678">
                  <c:v>82.4</c:v>
                </c:pt>
                <c:pt idx="3679">
                  <c:v>82.4</c:v>
                </c:pt>
                <c:pt idx="3680">
                  <c:v>82.4</c:v>
                </c:pt>
                <c:pt idx="3681">
                  <c:v>82.4</c:v>
                </c:pt>
                <c:pt idx="3682">
                  <c:v>82.4</c:v>
                </c:pt>
                <c:pt idx="3683">
                  <c:v>82.4</c:v>
                </c:pt>
                <c:pt idx="3684">
                  <c:v>82.4</c:v>
                </c:pt>
                <c:pt idx="3685">
                  <c:v>82.4</c:v>
                </c:pt>
                <c:pt idx="3686">
                  <c:v>82.4</c:v>
                </c:pt>
                <c:pt idx="3687">
                  <c:v>75.900000000000006</c:v>
                </c:pt>
                <c:pt idx="3688">
                  <c:v>78.599999999999994</c:v>
                </c:pt>
                <c:pt idx="3689">
                  <c:v>73.900000000000006</c:v>
                </c:pt>
                <c:pt idx="3690">
                  <c:v>86</c:v>
                </c:pt>
                <c:pt idx="3691">
                  <c:v>86</c:v>
                </c:pt>
                <c:pt idx="3692">
                  <c:v>86</c:v>
                </c:pt>
                <c:pt idx="3693">
                  <c:v>86</c:v>
                </c:pt>
                <c:pt idx="3694">
                  <c:v>86</c:v>
                </c:pt>
                <c:pt idx="3695">
                  <c:v>73.2</c:v>
                </c:pt>
                <c:pt idx="3696">
                  <c:v>73.2</c:v>
                </c:pt>
                <c:pt idx="3697">
                  <c:v>74.8</c:v>
                </c:pt>
                <c:pt idx="3698">
                  <c:v>74.8</c:v>
                </c:pt>
                <c:pt idx="3699">
                  <c:v>74.8</c:v>
                </c:pt>
                <c:pt idx="3700">
                  <c:v>73.400000000000006</c:v>
                </c:pt>
                <c:pt idx="3701">
                  <c:v>73.400000000000006</c:v>
                </c:pt>
                <c:pt idx="3702">
                  <c:v>73.400000000000006</c:v>
                </c:pt>
                <c:pt idx="3703">
                  <c:v>73.400000000000006</c:v>
                </c:pt>
                <c:pt idx="3704">
                  <c:v>73.400000000000006</c:v>
                </c:pt>
                <c:pt idx="3705">
                  <c:v>73.400000000000006</c:v>
                </c:pt>
                <c:pt idx="3706">
                  <c:v>73.400000000000006</c:v>
                </c:pt>
                <c:pt idx="3707">
                  <c:v>73.400000000000006</c:v>
                </c:pt>
                <c:pt idx="3708">
                  <c:v>73.400000000000006</c:v>
                </c:pt>
                <c:pt idx="3709">
                  <c:v>73.400000000000006</c:v>
                </c:pt>
                <c:pt idx="3710">
                  <c:v>73.400000000000006</c:v>
                </c:pt>
                <c:pt idx="3711">
                  <c:v>73.400000000000006</c:v>
                </c:pt>
                <c:pt idx="3712">
                  <c:v>73.400000000000006</c:v>
                </c:pt>
                <c:pt idx="3713">
                  <c:v>73.400000000000006</c:v>
                </c:pt>
                <c:pt idx="3714">
                  <c:v>73.400000000000006</c:v>
                </c:pt>
                <c:pt idx="3715">
                  <c:v>73.400000000000006</c:v>
                </c:pt>
                <c:pt idx="3716">
                  <c:v>73.400000000000006</c:v>
                </c:pt>
                <c:pt idx="3717">
                  <c:v>73.400000000000006</c:v>
                </c:pt>
                <c:pt idx="3718">
                  <c:v>73.400000000000006</c:v>
                </c:pt>
                <c:pt idx="3719">
                  <c:v>73.400000000000006</c:v>
                </c:pt>
                <c:pt idx="3720">
                  <c:v>73.400000000000006</c:v>
                </c:pt>
                <c:pt idx="3721">
                  <c:v>73.400000000000006</c:v>
                </c:pt>
                <c:pt idx="3722">
                  <c:v>73.400000000000006</c:v>
                </c:pt>
                <c:pt idx="3723">
                  <c:v>73.400000000000006</c:v>
                </c:pt>
                <c:pt idx="3724">
                  <c:v>73.400000000000006</c:v>
                </c:pt>
                <c:pt idx="3725">
                  <c:v>73.400000000000006</c:v>
                </c:pt>
                <c:pt idx="3726">
                  <c:v>73.400000000000006</c:v>
                </c:pt>
                <c:pt idx="3727">
                  <c:v>73.400000000000006</c:v>
                </c:pt>
                <c:pt idx="3728">
                  <c:v>73.400000000000006</c:v>
                </c:pt>
                <c:pt idx="3729">
                  <c:v>73.400000000000006</c:v>
                </c:pt>
                <c:pt idx="3730">
                  <c:v>73.400000000000006</c:v>
                </c:pt>
                <c:pt idx="3731">
                  <c:v>73.400000000000006</c:v>
                </c:pt>
                <c:pt idx="3732">
                  <c:v>73.400000000000006</c:v>
                </c:pt>
                <c:pt idx="3733">
                  <c:v>73.400000000000006</c:v>
                </c:pt>
                <c:pt idx="3734">
                  <c:v>73.400000000000006</c:v>
                </c:pt>
                <c:pt idx="3735">
                  <c:v>73.400000000000006</c:v>
                </c:pt>
                <c:pt idx="3736">
                  <c:v>73.400000000000006</c:v>
                </c:pt>
                <c:pt idx="3737">
                  <c:v>73.400000000000006</c:v>
                </c:pt>
                <c:pt idx="3738">
                  <c:v>73.400000000000006</c:v>
                </c:pt>
                <c:pt idx="3739">
                  <c:v>73.400000000000006</c:v>
                </c:pt>
                <c:pt idx="3740">
                  <c:v>73.400000000000006</c:v>
                </c:pt>
                <c:pt idx="3741">
                  <c:v>73.400000000000006</c:v>
                </c:pt>
                <c:pt idx="3742">
                  <c:v>73.400000000000006</c:v>
                </c:pt>
                <c:pt idx="3743">
                  <c:v>73.400000000000006</c:v>
                </c:pt>
                <c:pt idx="3744">
                  <c:v>73.400000000000006</c:v>
                </c:pt>
                <c:pt idx="3745">
                  <c:v>73.400000000000006</c:v>
                </c:pt>
                <c:pt idx="3746">
                  <c:v>73.400000000000006</c:v>
                </c:pt>
                <c:pt idx="3747">
                  <c:v>73.400000000000006</c:v>
                </c:pt>
                <c:pt idx="3748">
                  <c:v>73.400000000000006</c:v>
                </c:pt>
                <c:pt idx="3749">
                  <c:v>73.400000000000006</c:v>
                </c:pt>
                <c:pt idx="3750">
                  <c:v>73.400000000000006</c:v>
                </c:pt>
                <c:pt idx="3751">
                  <c:v>73.400000000000006</c:v>
                </c:pt>
                <c:pt idx="3752">
                  <c:v>73.400000000000006</c:v>
                </c:pt>
                <c:pt idx="3753">
                  <c:v>73.400000000000006</c:v>
                </c:pt>
                <c:pt idx="3754">
                  <c:v>73.400000000000006</c:v>
                </c:pt>
                <c:pt idx="3755">
                  <c:v>73.400000000000006</c:v>
                </c:pt>
                <c:pt idx="3756">
                  <c:v>73.400000000000006</c:v>
                </c:pt>
                <c:pt idx="3757">
                  <c:v>73.400000000000006</c:v>
                </c:pt>
                <c:pt idx="3758">
                  <c:v>73.400000000000006</c:v>
                </c:pt>
                <c:pt idx="3759">
                  <c:v>73.400000000000006</c:v>
                </c:pt>
                <c:pt idx="3760">
                  <c:v>73.400000000000006</c:v>
                </c:pt>
                <c:pt idx="3761">
                  <c:v>73.400000000000006</c:v>
                </c:pt>
                <c:pt idx="3762">
                  <c:v>73.400000000000006</c:v>
                </c:pt>
                <c:pt idx="3763">
                  <c:v>73.400000000000006</c:v>
                </c:pt>
                <c:pt idx="3764">
                  <c:v>73.400000000000006</c:v>
                </c:pt>
                <c:pt idx="3765">
                  <c:v>73.400000000000006</c:v>
                </c:pt>
                <c:pt idx="3766">
                  <c:v>73.400000000000006</c:v>
                </c:pt>
                <c:pt idx="3767">
                  <c:v>73.400000000000006</c:v>
                </c:pt>
                <c:pt idx="3768">
                  <c:v>73.400000000000006</c:v>
                </c:pt>
                <c:pt idx="3769">
                  <c:v>73.400000000000006</c:v>
                </c:pt>
                <c:pt idx="3770">
                  <c:v>73.400000000000006</c:v>
                </c:pt>
                <c:pt idx="3771">
                  <c:v>73.400000000000006</c:v>
                </c:pt>
                <c:pt idx="3772">
                  <c:v>73.400000000000006</c:v>
                </c:pt>
                <c:pt idx="3773">
                  <c:v>73.400000000000006</c:v>
                </c:pt>
                <c:pt idx="3774">
                  <c:v>73.400000000000006</c:v>
                </c:pt>
                <c:pt idx="3775">
                  <c:v>73.400000000000006</c:v>
                </c:pt>
                <c:pt idx="3776">
                  <c:v>73.400000000000006</c:v>
                </c:pt>
                <c:pt idx="3777">
                  <c:v>73.400000000000006</c:v>
                </c:pt>
                <c:pt idx="3778">
                  <c:v>73.400000000000006</c:v>
                </c:pt>
                <c:pt idx="3779">
                  <c:v>73.400000000000006</c:v>
                </c:pt>
                <c:pt idx="3780">
                  <c:v>73.400000000000006</c:v>
                </c:pt>
                <c:pt idx="3781">
                  <c:v>73.400000000000006</c:v>
                </c:pt>
                <c:pt idx="3782">
                  <c:v>73.400000000000006</c:v>
                </c:pt>
                <c:pt idx="3783">
                  <c:v>73.400000000000006</c:v>
                </c:pt>
                <c:pt idx="3784">
                  <c:v>73.400000000000006</c:v>
                </c:pt>
                <c:pt idx="3785">
                  <c:v>73.400000000000006</c:v>
                </c:pt>
                <c:pt idx="3786">
                  <c:v>73.400000000000006</c:v>
                </c:pt>
                <c:pt idx="3787">
                  <c:v>73.400000000000006</c:v>
                </c:pt>
                <c:pt idx="3788">
                  <c:v>73.400000000000006</c:v>
                </c:pt>
                <c:pt idx="3789">
                  <c:v>73.400000000000006</c:v>
                </c:pt>
                <c:pt idx="3790">
                  <c:v>73.400000000000006</c:v>
                </c:pt>
                <c:pt idx="3791">
                  <c:v>73.400000000000006</c:v>
                </c:pt>
                <c:pt idx="3792">
                  <c:v>73.400000000000006</c:v>
                </c:pt>
                <c:pt idx="3793">
                  <c:v>73.400000000000006</c:v>
                </c:pt>
                <c:pt idx="3794">
                  <c:v>73.400000000000006</c:v>
                </c:pt>
                <c:pt idx="3795">
                  <c:v>73.400000000000006</c:v>
                </c:pt>
                <c:pt idx="3796">
                  <c:v>73.400000000000006</c:v>
                </c:pt>
                <c:pt idx="3797">
                  <c:v>73.400000000000006</c:v>
                </c:pt>
                <c:pt idx="3798">
                  <c:v>73.400000000000006</c:v>
                </c:pt>
                <c:pt idx="3799">
                  <c:v>73.400000000000006</c:v>
                </c:pt>
                <c:pt idx="3800">
                  <c:v>73.400000000000006</c:v>
                </c:pt>
                <c:pt idx="3801">
                  <c:v>73.400000000000006</c:v>
                </c:pt>
                <c:pt idx="3802">
                  <c:v>73.400000000000006</c:v>
                </c:pt>
                <c:pt idx="3803">
                  <c:v>73.400000000000006</c:v>
                </c:pt>
                <c:pt idx="3804">
                  <c:v>73.400000000000006</c:v>
                </c:pt>
                <c:pt idx="3805">
                  <c:v>73.400000000000006</c:v>
                </c:pt>
                <c:pt idx="3806">
                  <c:v>73.400000000000006</c:v>
                </c:pt>
                <c:pt idx="3807">
                  <c:v>73.400000000000006</c:v>
                </c:pt>
                <c:pt idx="3808">
                  <c:v>73.400000000000006</c:v>
                </c:pt>
                <c:pt idx="3809">
                  <c:v>73.400000000000006</c:v>
                </c:pt>
                <c:pt idx="3810">
                  <c:v>73.400000000000006</c:v>
                </c:pt>
                <c:pt idx="3811">
                  <c:v>73.400000000000006</c:v>
                </c:pt>
                <c:pt idx="3812">
                  <c:v>73.400000000000006</c:v>
                </c:pt>
                <c:pt idx="3813">
                  <c:v>73.400000000000006</c:v>
                </c:pt>
                <c:pt idx="3814">
                  <c:v>73.400000000000006</c:v>
                </c:pt>
                <c:pt idx="3815">
                  <c:v>73.400000000000006</c:v>
                </c:pt>
                <c:pt idx="3816">
                  <c:v>73.400000000000006</c:v>
                </c:pt>
                <c:pt idx="3817">
                  <c:v>73.400000000000006</c:v>
                </c:pt>
                <c:pt idx="3818">
                  <c:v>73.400000000000006</c:v>
                </c:pt>
                <c:pt idx="3819">
                  <c:v>73.400000000000006</c:v>
                </c:pt>
                <c:pt idx="3820">
                  <c:v>73.400000000000006</c:v>
                </c:pt>
                <c:pt idx="3821">
                  <c:v>73.400000000000006</c:v>
                </c:pt>
                <c:pt idx="3822">
                  <c:v>73.400000000000006</c:v>
                </c:pt>
                <c:pt idx="3823">
                  <c:v>78.400000000000006</c:v>
                </c:pt>
                <c:pt idx="3824">
                  <c:v>79</c:v>
                </c:pt>
                <c:pt idx="3825">
                  <c:v>77</c:v>
                </c:pt>
                <c:pt idx="3826">
                  <c:v>76.5</c:v>
                </c:pt>
                <c:pt idx="3827">
                  <c:v>72</c:v>
                </c:pt>
                <c:pt idx="3828">
                  <c:v>73</c:v>
                </c:pt>
                <c:pt idx="3829">
                  <c:v>74.7</c:v>
                </c:pt>
                <c:pt idx="3830">
                  <c:v>79.5</c:v>
                </c:pt>
                <c:pt idx="3831">
                  <c:v>75.400000000000006</c:v>
                </c:pt>
                <c:pt idx="3832">
                  <c:v>80.400000000000006</c:v>
                </c:pt>
                <c:pt idx="3833">
                  <c:v>73.2</c:v>
                </c:pt>
                <c:pt idx="3834">
                  <c:v>89.6</c:v>
                </c:pt>
                <c:pt idx="3835">
                  <c:v>89.6</c:v>
                </c:pt>
                <c:pt idx="3836">
                  <c:v>89.6</c:v>
                </c:pt>
                <c:pt idx="3837">
                  <c:v>72.7</c:v>
                </c:pt>
                <c:pt idx="3838">
                  <c:v>76.3</c:v>
                </c:pt>
                <c:pt idx="3839">
                  <c:v>80.599999999999994</c:v>
                </c:pt>
                <c:pt idx="3840">
                  <c:v>80.599999999999994</c:v>
                </c:pt>
                <c:pt idx="3841">
                  <c:v>80.599999999999994</c:v>
                </c:pt>
                <c:pt idx="3842">
                  <c:v>80.599999999999994</c:v>
                </c:pt>
                <c:pt idx="3843">
                  <c:v>80.599999999999994</c:v>
                </c:pt>
                <c:pt idx="3844">
                  <c:v>80.599999999999994</c:v>
                </c:pt>
                <c:pt idx="3845">
                  <c:v>80.599999999999994</c:v>
                </c:pt>
                <c:pt idx="3846">
                  <c:v>80.599999999999994</c:v>
                </c:pt>
                <c:pt idx="3847">
                  <c:v>80.599999999999994</c:v>
                </c:pt>
                <c:pt idx="3848">
                  <c:v>80.599999999999994</c:v>
                </c:pt>
                <c:pt idx="3849">
                  <c:v>80.599999999999994</c:v>
                </c:pt>
                <c:pt idx="3850">
                  <c:v>80.599999999999994</c:v>
                </c:pt>
                <c:pt idx="3851">
                  <c:v>80.599999999999994</c:v>
                </c:pt>
                <c:pt idx="3852">
                  <c:v>80.599999999999994</c:v>
                </c:pt>
                <c:pt idx="3853">
                  <c:v>80.599999999999994</c:v>
                </c:pt>
                <c:pt idx="3854">
                  <c:v>80.599999999999994</c:v>
                </c:pt>
                <c:pt idx="3855">
                  <c:v>80.599999999999994</c:v>
                </c:pt>
                <c:pt idx="3856">
                  <c:v>80.599999999999994</c:v>
                </c:pt>
                <c:pt idx="3857">
                  <c:v>80.599999999999994</c:v>
                </c:pt>
                <c:pt idx="3858">
                  <c:v>80.599999999999994</c:v>
                </c:pt>
                <c:pt idx="3859">
                  <c:v>80.599999999999994</c:v>
                </c:pt>
                <c:pt idx="3860">
                  <c:v>80.599999999999994</c:v>
                </c:pt>
                <c:pt idx="3861">
                  <c:v>80.599999999999994</c:v>
                </c:pt>
                <c:pt idx="3862">
                  <c:v>80.599999999999994</c:v>
                </c:pt>
                <c:pt idx="3863">
                  <c:v>80.599999999999994</c:v>
                </c:pt>
                <c:pt idx="3864">
                  <c:v>80.599999999999994</c:v>
                </c:pt>
                <c:pt idx="3865">
                  <c:v>80.599999999999994</c:v>
                </c:pt>
                <c:pt idx="3866">
                  <c:v>80.599999999999994</c:v>
                </c:pt>
                <c:pt idx="3867">
                  <c:v>80.599999999999994</c:v>
                </c:pt>
                <c:pt idx="3868">
                  <c:v>80.599999999999994</c:v>
                </c:pt>
                <c:pt idx="3869">
                  <c:v>80.599999999999994</c:v>
                </c:pt>
                <c:pt idx="3870">
                  <c:v>80.599999999999994</c:v>
                </c:pt>
                <c:pt idx="3871">
                  <c:v>80.599999999999994</c:v>
                </c:pt>
                <c:pt idx="3872">
                  <c:v>80.599999999999994</c:v>
                </c:pt>
                <c:pt idx="3873">
                  <c:v>77.900000000000006</c:v>
                </c:pt>
                <c:pt idx="3874">
                  <c:v>80.599999999999994</c:v>
                </c:pt>
                <c:pt idx="3875">
                  <c:v>80.599999999999994</c:v>
                </c:pt>
                <c:pt idx="3876">
                  <c:v>80.599999999999994</c:v>
                </c:pt>
                <c:pt idx="3877">
                  <c:v>80.599999999999994</c:v>
                </c:pt>
                <c:pt idx="3878">
                  <c:v>80.599999999999994</c:v>
                </c:pt>
                <c:pt idx="3879">
                  <c:v>80.599999999999994</c:v>
                </c:pt>
                <c:pt idx="3880">
                  <c:v>80.599999999999994</c:v>
                </c:pt>
                <c:pt idx="3881">
                  <c:v>80.599999999999994</c:v>
                </c:pt>
                <c:pt idx="3882">
                  <c:v>80.599999999999994</c:v>
                </c:pt>
                <c:pt idx="3883">
                  <c:v>80.599999999999994</c:v>
                </c:pt>
                <c:pt idx="3884">
                  <c:v>80.599999999999994</c:v>
                </c:pt>
                <c:pt idx="3885">
                  <c:v>82.6</c:v>
                </c:pt>
                <c:pt idx="3886">
                  <c:v>77</c:v>
                </c:pt>
                <c:pt idx="3887">
                  <c:v>73</c:v>
                </c:pt>
                <c:pt idx="3888">
                  <c:v>76.5</c:v>
                </c:pt>
                <c:pt idx="3889">
                  <c:v>77</c:v>
                </c:pt>
                <c:pt idx="3890">
                  <c:v>77</c:v>
                </c:pt>
                <c:pt idx="3891">
                  <c:v>77</c:v>
                </c:pt>
                <c:pt idx="3892">
                  <c:v>77</c:v>
                </c:pt>
                <c:pt idx="3893">
                  <c:v>77</c:v>
                </c:pt>
                <c:pt idx="3894">
                  <c:v>77</c:v>
                </c:pt>
                <c:pt idx="3895">
                  <c:v>77</c:v>
                </c:pt>
                <c:pt idx="3896">
                  <c:v>77</c:v>
                </c:pt>
                <c:pt idx="3897">
                  <c:v>77</c:v>
                </c:pt>
                <c:pt idx="3898">
                  <c:v>77</c:v>
                </c:pt>
                <c:pt idx="3899">
                  <c:v>77</c:v>
                </c:pt>
                <c:pt idx="3900">
                  <c:v>77</c:v>
                </c:pt>
                <c:pt idx="3901">
                  <c:v>77</c:v>
                </c:pt>
                <c:pt idx="3902">
                  <c:v>77</c:v>
                </c:pt>
                <c:pt idx="3903">
                  <c:v>77</c:v>
                </c:pt>
                <c:pt idx="3904">
                  <c:v>77</c:v>
                </c:pt>
                <c:pt idx="3905">
                  <c:v>77</c:v>
                </c:pt>
                <c:pt idx="3906">
                  <c:v>77</c:v>
                </c:pt>
                <c:pt idx="3907">
                  <c:v>73</c:v>
                </c:pt>
                <c:pt idx="3908">
                  <c:v>77</c:v>
                </c:pt>
                <c:pt idx="3909">
                  <c:v>77</c:v>
                </c:pt>
                <c:pt idx="3910">
                  <c:v>77</c:v>
                </c:pt>
                <c:pt idx="3911">
                  <c:v>77</c:v>
                </c:pt>
                <c:pt idx="3912">
                  <c:v>77</c:v>
                </c:pt>
                <c:pt idx="3913">
                  <c:v>77</c:v>
                </c:pt>
                <c:pt idx="3914">
                  <c:v>77</c:v>
                </c:pt>
                <c:pt idx="3915">
                  <c:v>77</c:v>
                </c:pt>
                <c:pt idx="3916">
                  <c:v>77</c:v>
                </c:pt>
                <c:pt idx="3917">
                  <c:v>77</c:v>
                </c:pt>
                <c:pt idx="3918">
                  <c:v>77</c:v>
                </c:pt>
                <c:pt idx="3919">
                  <c:v>77</c:v>
                </c:pt>
                <c:pt idx="3920">
                  <c:v>77</c:v>
                </c:pt>
                <c:pt idx="3921">
                  <c:v>77</c:v>
                </c:pt>
                <c:pt idx="3922">
                  <c:v>77</c:v>
                </c:pt>
                <c:pt idx="3923">
                  <c:v>77</c:v>
                </c:pt>
                <c:pt idx="3924">
                  <c:v>77</c:v>
                </c:pt>
                <c:pt idx="3925">
                  <c:v>77</c:v>
                </c:pt>
                <c:pt idx="3926">
                  <c:v>77</c:v>
                </c:pt>
                <c:pt idx="3927">
                  <c:v>77</c:v>
                </c:pt>
                <c:pt idx="3928">
                  <c:v>77</c:v>
                </c:pt>
                <c:pt idx="3929">
                  <c:v>77</c:v>
                </c:pt>
                <c:pt idx="3930">
                  <c:v>77</c:v>
                </c:pt>
                <c:pt idx="3931">
                  <c:v>77</c:v>
                </c:pt>
                <c:pt idx="3932">
                  <c:v>77</c:v>
                </c:pt>
                <c:pt idx="3933">
                  <c:v>77</c:v>
                </c:pt>
                <c:pt idx="3934">
                  <c:v>77</c:v>
                </c:pt>
                <c:pt idx="3935">
                  <c:v>77</c:v>
                </c:pt>
                <c:pt idx="3936">
                  <c:v>77</c:v>
                </c:pt>
                <c:pt idx="3937">
                  <c:v>77</c:v>
                </c:pt>
                <c:pt idx="3938">
                  <c:v>75.400000000000006</c:v>
                </c:pt>
                <c:pt idx="3939">
                  <c:v>72.5</c:v>
                </c:pt>
                <c:pt idx="3940">
                  <c:v>82.8</c:v>
                </c:pt>
                <c:pt idx="3941">
                  <c:v>84.2</c:v>
                </c:pt>
                <c:pt idx="3942">
                  <c:v>84.2</c:v>
                </c:pt>
                <c:pt idx="3943">
                  <c:v>84.2</c:v>
                </c:pt>
                <c:pt idx="3944">
                  <c:v>71.599999999999994</c:v>
                </c:pt>
                <c:pt idx="3945">
                  <c:v>71.599999999999994</c:v>
                </c:pt>
                <c:pt idx="3946">
                  <c:v>71.599999999999994</c:v>
                </c:pt>
                <c:pt idx="3947">
                  <c:v>84.2</c:v>
                </c:pt>
                <c:pt idx="3948">
                  <c:v>84.2</c:v>
                </c:pt>
                <c:pt idx="3949">
                  <c:v>84.2</c:v>
                </c:pt>
                <c:pt idx="3950">
                  <c:v>84.2</c:v>
                </c:pt>
                <c:pt idx="3951">
                  <c:v>71.599999999999994</c:v>
                </c:pt>
                <c:pt idx="3952">
                  <c:v>71.599999999999994</c:v>
                </c:pt>
                <c:pt idx="3953">
                  <c:v>71.599999999999994</c:v>
                </c:pt>
                <c:pt idx="3954">
                  <c:v>84.2</c:v>
                </c:pt>
                <c:pt idx="3955">
                  <c:v>84.2</c:v>
                </c:pt>
                <c:pt idx="3956">
                  <c:v>84.2</c:v>
                </c:pt>
                <c:pt idx="3957">
                  <c:v>84.2</c:v>
                </c:pt>
                <c:pt idx="3958">
                  <c:v>84.2</c:v>
                </c:pt>
                <c:pt idx="3959">
                  <c:v>71.599999999999994</c:v>
                </c:pt>
                <c:pt idx="3960">
                  <c:v>71.599999999999994</c:v>
                </c:pt>
                <c:pt idx="3961">
                  <c:v>71.599999999999994</c:v>
                </c:pt>
                <c:pt idx="3962">
                  <c:v>71.599999999999994</c:v>
                </c:pt>
                <c:pt idx="3963">
                  <c:v>84.2</c:v>
                </c:pt>
                <c:pt idx="3964">
                  <c:v>71.599999999999994</c:v>
                </c:pt>
                <c:pt idx="3965">
                  <c:v>84.2</c:v>
                </c:pt>
                <c:pt idx="3966">
                  <c:v>84.2</c:v>
                </c:pt>
                <c:pt idx="3967">
                  <c:v>71.599999999999994</c:v>
                </c:pt>
                <c:pt idx="3968">
                  <c:v>84.2</c:v>
                </c:pt>
                <c:pt idx="3969">
                  <c:v>84.2</c:v>
                </c:pt>
                <c:pt idx="3970">
                  <c:v>84.2</c:v>
                </c:pt>
                <c:pt idx="3971">
                  <c:v>71.599999999999994</c:v>
                </c:pt>
                <c:pt idx="3972">
                  <c:v>71.599999999999994</c:v>
                </c:pt>
                <c:pt idx="3973">
                  <c:v>71.599999999999994</c:v>
                </c:pt>
                <c:pt idx="3974">
                  <c:v>84.2</c:v>
                </c:pt>
                <c:pt idx="3975">
                  <c:v>84.2</c:v>
                </c:pt>
                <c:pt idx="3976">
                  <c:v>84.2</c:v>
                </c:pt>
                <c:pt idx="3977">
                  <c:v>71.599999999999994</c:v>
                </c:pt>
                <c:pt idx="3978">
                  <c:v>71.599999999999994</c:v>
                </c:pt>
                <c:pt idx="3979">
                  <c:v>71.599999999999994</c:v>
                </c:pt>
                <c:pt idx="3980">
                  <c:v>71.599999999999994</c:v>
                </c:pt>
                <c:pt idx="3981">
                  <c:v>71.599999999999994</c:v>
                </c:pt>
                <c:pt idx="3982">
                  <c:v>71.599999999999994</c:v>
                </c:pt>
                <c:pt idx="3983">
                  <c:v>71.599999999999994</c:v>
                </c:pt>
                <c:pt idx="3984">
                  <c:v>71.599999999999994</c:v>
                </c:pt>
                <c:pt idx="3985">
                  <c:v>71.599999999999994</c:v>
                </c:pt>
                <c:pt idx="3986">
                  <c:v>71.599999999999994</c:v>
                </c:pt>
                <c:pt idx="3987">
                  <c:v>71.599999999999994</c:v>
                </c:pt>
                <c:pt idx="3988">
                  <c:v>71.599999999999994</c:v>
                </c:pt>
                <c:pt idx="3989">
                  <c:v>71.599999999999994</c:v>
                </c:pt>
                <c:pt idx="3990">
                  <c:v>71.599999999999994</c:v>
                </c:pt>
                <c:pt idx="3991">
                  <c:v>71.599999999999994</c:v>
                </c:pt>
                <c:pt idx="3992">
                  <c:v>71.599999999999994</c:v>
                </c:pt>
                <c:pt idx="3993">
                  <c:v>71.599999999999994</c:v>
                </c:pt>
                <c:pt idx="3994">
                  <c:v>71.599999999999994</c:v>
                </c:pt>
                <c:pt idx="3995">
                  <c:v>71.599999999999994</c:v>
                </c:pt>
                <c:pt idx="3996">
                  <c:v>73.599999999999994</c:v>
                </c:pt>
                <c:pt idx="3997">
                  <c:v>75.7</c:v>
                </c:pt>
                <c:pt idx="3998">
                  <c:v>87.8</c:v>
                </c:pt>
                <c:pt idx="3999">
                  <c:v>87.8</c:v>
                </c:pt>
                <c:pt idx="4000">
                  <c:v>87.8</c:v>
                </c:pt>
                <c:pt idx="4001">
                  <c:v>87.8</c:v>
                </c:pt>
                <c:pt idx="4002">
                  <c:v>87.8</c:v>
                </c:pt>
                <c:pt idx="4003">
                  <c:v>87.8</c:v>
                </c:pt>
                <c:pt idx="4004">
                  <c:v>87.8</c:v>
                </c:pt>
                <c:pt idx="4005">
                  <c:v>87.8</c:v>
                </c:pt>
                <c:pt idx="4006">
                  <c:v>87.8</c:v>
                </c:pt>
                <c:pt idx="4007">
                  <c:v>87.8</c:v>
                </c:pt>
                <c:pt idx="4008">
                  <c:v>87.8</c:v>
                </c:pt>
                <c:pt idx="4009">
                  <c:v>78.400000000000006</c:v>
                </c:pt>
                <c:pt idx="4010">
                  <c:v>75.900000000000006</c:v>
                </c:pt>
                <c:pt idx="4011">
                  <c:v>76.8</c:v>
                </c:pt>
                <c:pt idx="4012">
                  <c:v>78.8</c:v>
                </c:pt>
                <c:pt idx="4013">
                  <c:v>78.8</c:v>
                </c:pt>
                <c:pt idx="4014">
                  <c:v>78.8</c:v>
                </c:pt>
                <c:pt idx="4015">
                  <c:v>78.8</c:v>
                </c:pt>
                <c:pt idx="4016">
                  <c:v>78.8</c:v>
                </c:pt>
                <c:pt idx="4017">
                  <c:v>78.8</c:v>
                </c:pt>
                <c:pt idx="4018">
                  <c:v>78.8</c:v>
                </c:pt>
                <c:pt idx="4019">
                  <c:v>78.8</c:v>
                </c:pt>
                <c:pt idx="4020">
                  <c:v>78.8</c:v>
                </c:pt>
                <c:pt idx="4021">
                  <c:v>78.8</c:v>
                </c:pt>
                <c:pt idx="4022">
                  <c:v>78.8</c:v>
                </c:pt>
                <c:pt idx="4023">
                  <c:v>78.8</c:v>
                </c:pt>
                <c:pt idx="4024">
                  <c:v>78.8</c:v>
                </c:pt>
                <c:pt idx="4025">
                  <c:v>78.8</c:v>
                </c:pt>
                <c:pt idx="4026">
                  <c:v>91.4</c:v>
                </c:pt>
                <c:pt idx="4027">
                  <c:v>78.8</c:v>
                </c:pt>
                <c:pt idx="4028">
                  <c:v>78.8</c:v>
                </c:pt>
                <c:pt idx="4029">
                  <c:v>78.8</c:v>
                </c:pt>
                <c:pt idx="4030">
                  <c:v>78.8</c:v>
                </c:pt>
                <c:pt idx="4031">
                  <c:v>78.8</c:v>
                </c:pt>
                <c:pt idx="4032">
                  <c:v>78.8</c:v>
                </c:pt>
                <c:pt idx="4033">
                  <c:v>78.8</c:v>
                </c:pt>
                <c:pt idx="4034">
                  <c:v>78.8</c:v>
                </c:pt>
                <c:pt idx="4035">
                  <c:v>78.8</c:v>
                </c:pt>
                <c:pt idx="4036">
                  <c:v>78.8</c:v>
                </c:pt>
                <c:pt idx="4037">
                  <c:v>78.8</c:v>
                </c:pt>
                <c:pt idx="4038">
                  <c:v>78.8</c:v>
                </c:pt>
                <c:pt idx="4039">
                  <c:v>78.8</c:v>
                </c:pt>
                <c:pt idx="4040">
                  <c:v>78.8</c:v>
                </c:pt>
                <c:pt idx="4041">
                  <c:v>78.8</c:v>
                </c:pt>
                <c:pt idx="4042">
                  <c:v>78.8</c:v>
                </c:pt>
                <c:pt idx="4043">
                  <c:v>78.8</c:v>
                </c:pt>
                <c:pt idx="4044">
                  <c:v>78.8</c:v>
                </c:pt>
                <c:pt idx="4045">
                  <c:v>78.8</c:v>
                </c:pt>
                <c:pt idx="4046">
                  <c:v>78.8</c:v>
                </c:pt>
                <c:pt idx="4047">
                  <c:v>78.8</c:v>
                </c:pt>
                <c:pt idx="4048">
                  <c:v>78.8</c:v>
                </c:pt>
                <c:pt idx="4049">
                  <c:v>78.8</c:v>
                </c:pt>
                <c:pt idx="4050">
                  <c:v>78.8</c:v>
                </c:pt>
                <c:pt idx="4051">
                  <c:v>78.8</c:v>
                </c:pt>
                <c:pt idx="4052">
                  <c:v>75.2</c:v>
                </c:pt>
                <c:pt idx="4053">
                  <c:v>75.2</c:v>
                </c:pt>
                <c:pt idx="4054">
                  <c:v>75.2</c:v>
                </c:pt>
                <c:pt idx="4055">
                  <c:v>75.2</c:v>
                </c:pt>
                <c:pt idx="4056">
                  <c:v>75.2</c:v>
                </c:pt>
                <c:pt idx="4057">
                  <c:v>75.2</c:v>
                </c:pt>
                <c:pt idx="4058">
                  <c:v>75.2</c:v>
                </c:pt>
                <c:pt idx="4059">
                  <c:v>75.2</c:v>
                </c:pt>
                <c:pt idx="4060">
                  <c:v>75.2</c:v>
                </c:pt>
                <c:pt idx="4061">
                  <c:v>75.2</c:v>
                </c:pt>
                <c:pt idx="4062">
                  <c:v>75.2</c:v>
                </c:pt>
                <c:pt idx="4063">
                  <c:v>75.2</c:v>
                </c:pt>
                <c:pt idx="4064">
                  <c:v>75.2</c:v>
                </c:pt>
                <c:pt idx="4065">
                  <c:v>75.2</c:v>
                </c:pt>
                <c:pt idx="4066">
                  <c:v>75.2</c:v>
                </c:pt>
                <c:pt idx="4067">
                  <c:v>75.2</c:v>
                </c:pt>
                <c:pt idx="4068">
                  <c:v>75.2</c:v>
                </c:pt>
                <c:pt idx="4069">
                  <c:v>75.2</c:v>
                </c:pt>
                <c:pt idx="4070">
                  <c:v>75.2</c:v>
                </c:pt>
                <c:pt idx="4071">
                  <c:v>75.2</c:v>
                </c:pt>
                <c:pt idx="4072">
                  <c:v>75.2</c:v>
                </c:pt>
                <c:pt idx="4073">
                  <c:v>75.2</c:v>
                </c:pt>
                <c:pt idx="4074">
                  <c:v>75.2</c:v>
                </c:pt>
                <c:pt idx="4075">
                  <c:v>75.2</c:v>
                </c:pt>
                <c:pt idx="4076">
                  <c:v>75.2</c:v>
                </c:pt>
                <c:pt idx="4077">
                  <c:v>75.2</c:v>
                </c:pt>
                <c:pt idx="4078">
                  <c:v>75.2</c:v>
                </c:pt>
                <c:pt idx="4079">
                  <c:v>75.2</c:v>
                </c:pt>
                <c:pt idx="4080">
                  <c:v>75.2</c:v>
                </c:pt>
                <c:pt idx="4081">
                  <c:v>75.2</c:v>
                </c:pt>
                <c:pt idx="4082">
                  <c:v>75.2</c:v>
                </c:pt>
                <c:pt idx="4083">
                  <c:v>75.2</c:v>
                </c:pt>
                <c:pt idx="4084">
                  <c:v>75.2</c:v>
                </c:pt>
                <c:pt idx="4085">
                  <c:v>75.2</c:v>
                </c:pt>
                <c:pt idx="4086">
                  <c:v>75.2</c:v>
                </c:pt>
                <c:pt idx="4087">
                  <c:v>75.2</c:v>
                </c:pt>
                <c:pt idx="4088">
                  <c:v>75.2</c:v>
                </c:pt>
                <c:pt idx="4089">
                  <c:v>75.2</c:v>
                </c:pt>
                <c:pt idx="4090">
                  <c:v>75.2</c:v>
                </c:pt>
                <c:pt idx="4091">
                  <c:v>75.2</c:v>
                </c:pt>
                <c:pt idx="4092">
                  <c:v>75.2</c:v>
                </c:pt>
                <c:pt idx="4093">
                  <c:v>75.2</c:v>
                </c:pt>
                <c:pt idx="4094">
                  <c:v>75.2</c:v>
                </c:pt>
                <c:pt idx="4095">
                  <c:v>75.2</c:v>
                </c:pt>
                <c:pt idx="4096">
                  <c:v>75.2</c:v>
                </c:pt>
                <c:pt idx="4097">
                  <c:v>75.2</c:v>
                </c:pt>
                <c:pt idx="4098">
                  <c:v>75.2</c:v>
                </c:pt>
                <c:pt idx="4099">
                  <c:v>75.2</c:v>
                </c:pt>
                <c:pt idx="4100">
                  <c:v>75.2</c:v>
                </c:pt>
                <c:pt idx="4101">
                  <c:v>75.2</c:v>
                </c:pt>
                <c:pt idx="4102">
                  <c:v>75.2</c:v>
                </c:pt>
                <c:pt idx="4103">
                  <c:v>75.2</c:v>
                </c:pt>
                <c:pt idx="4104">
                  <c:v>75.2</c:v>
                </c:pt>
                <c:pt idx="4105">
                  <c:v>75.2</c:v>
                </c:pt>
                <c:pt idx="4106">
                  <c:v>75.2</c:v>
                </c:pt>
                <c:pt idx="4107">
                  <c:v>75.2</c:v>
                </c:pt>
                <c:pt idx="4108">
                  <c:v>75.2</c:v>
                </c:pt>
                <c:pt idx="4109">
                  <c:v>75.2</c:v>
                </c:pt>
                <c:pt idx="4110">
                  <c:v>75.2</c:v>
                </c:pt>
                <c:pt idx="4111">
                  <c:v>75.2</c:v>
                </c:pt>
                <c:pt idx="4112">
                  <c:v>75.2</c:v>
                </c:pt>
                <c:pt idx="4113">
                  <c:v>75.2</c:v>
                </c:pt>
                <c:pt idx="4114">
                  <c:v>75.2</c:v>
                </c:pt>
                <c:pt idx="4115">
                  <c:v>75.2</c:v>
                </c:pt>
                <c:pt idx="4116">
                  <c:v>75.2</c:v>
                </c:pt>
                <c:pt idx="4117">
                  <c:v>75.2</c:v>
                </c:pt>
                <c:pt idx="4118">
                  <c:v>75.2</c:v>
                </c:pt>
                <c:pt idx="4119">
                  <c:v>75.2</c:v>
                </c:pt>
                <c:pt idx="4120">
                  <c:v>75.2</c:v>
                </c:pt>
                <c:pt idx="4121">
                  <c:v>75.2</c:v>
                </c:pt>
                <c:pt idx="4122">
                  <c:v>75.2</c:v>
                </c:pt>
                <c:pt idx="4123">
                  <c:v>75.2</c:v>
                </c:pt>
                <c:pt idx="4124">
                  <c:v>75.2</c:v>
                </c:pt>
                <c:pt idx="4125">
                  <c:v>75.2</c:v>
                </c:pt>
                <c:pt idx="4126">
                  <c:v>75.2</c:v>
                </c:pt>
                <c:pt idx="4127">
                  <c:v>75.2</c:v>
                </c:pt>
                <c:pt idx="4128">
                  <c:v>75.2</c:v>
                </c:pt>
                <c:pt idx="4129">
                  <c:v>75.2</c:v>
                </c:pt>
                <c:pt idx="4130">
                  <c:v>75.2</c:v>
                </c:pt>
                <c:pt idx="4131">
                  <c:v>75.2</c:v>
                </c:pt>
                <c:pt idx="4132">
                  <c:v>76.5</c:v>
                </c:pt>
                <c:pt idx="4133">
                  <c:v>76.5</c:v>
                </c:pt>
                <c:pt idx="4134">
                  <c:v>77.5</c:v>
                </c:pt>
                <c:pt idx="4135">
                  <c:v>79</c:v>
                </c:pt>
                <c:pt idx="4136">
                  <c:v>84</c:v>
                </c:pt>
                <c:pt idx="4137">
                  <c:v>86</c:v>
                </c:pt>
                <c:pt idx="4138">
                  <c:v>89.6</c:v>
                </c:pt>
                <c:pt idx="4139">
                  <c:v>89.6</c:v>
                </c:pt>
                <c:pt idx="4140">
                  <c:v>89.6</c:v>
                </c:pt>
                <c:pt idx="4141">
                  <c:v>71.2</c:v>
                </c:pt>
                <c:pt idx="4142">
                  <c:v>78.8</c:v>
                </c:pt>
                <c:pt idx="4143">
                  <c:v>82.4</c:v>
                </c:pt>
                <c:pt idx="4144">
                  <c:v>82.4</c:v>
                </c:pt>
                <c:pt idx="4145">
                  <c:v>82.4</c:v>
                </c:pt>
                <c:pt idx="4146">
                  <c:v>82.4</c:v>
                </c:pt>
                <c:pt idx="4147">
                  <c:v>82.4</c:v>
                </c:pt>
                <c:pt idx="4148">
                  <c:v>82.4</c:v>
                </c:pt>
                <c:pt idx="4149">
                  <c:v>82.4</c:v>
                </c:pt>
                <c:pt idx="4150">
                  <c:v>82.4</c:v>
                </c:pt>
                <c:pt idx="4151">
                  <c:v>82.4</c:v>
                </c:pt>
                <c:pt idx="4152">
                  <c:v>82.4</c:v>
                </c:pt>
                <c:pt idx="4153">
                  <c:v>82.4</c:v>
                </c:pt>
                <c:pt idx="4154">
                  <c:v>82.4</c:v>
                </c:pt>
                <c:pt idx="4155">
                  <c:v>82.4</c:v>
                </c:pt>
                <c:pt idx="4156">
                  <c:v>82.4</c:v>
                </c:pt>
                <c:pt idx="4157">
                  <c:v>82.4</c:v>
                </c:pt>
                <c:pt idx="4158">
                  <c:v>82.4</c:v>
                </c:pt>
                <c:pt idx="4159">
                  <c:v>82.4</c:v>
                </c:pt>
                <c:pt idx="4160">
                  <c:v>82.4</c:v>
                </c:pt>
                <c:pt idx="4161">
                  <c:v>82.4</c:v>
                </c:pt>
                <c:pt idx="4162">
                  <c:v>82.4</c:v>
                </c:pt>
                <c:pt idx="4163">
                  <c:v>82.4</c:v>
                </c:pt>
                <c:pt idx="4164">
                  <c:v>82.4</c:v>
                </c:pt>
                <c:pt idx="4165">
                  <c:v>82.4</c:v>
                </c:pt>
                <c:pt idx="4166">
                  <c:v>82.4</c:v>
                </c:pt>
                <c:pt idx="4167">
                  <c:v>82.4</c:v>
                </c:pt>
                <c:pt idx="4168">
                  <c:v>82.4</c:v>
                </c:pt>
                <c:pt idx="4169">
                  <c:v>82.4</c:v>
                </c:pt>
                <c:pt idx="4170">
                  <c:v>82.4</c:v>
                </c:pt>
                <c:pt idx="4171">
                  <c:v>82.4</c:v>
                </c:pt>
                <c:pt idx="4172">
                  <c:v>82.4</c:v>
                </c:pt>
                <c:pt idx="4173">
                  <c:v>82.4</c:v>
                </c:pt>
                <c:pt idx="4174">
                  <c:v>82.4</c:v>
                </c:pt>
                <c:pt idx="4175">
                  <c:v>82.4</c:v>
                </c:pt>
                <c:pt idx="4176">
                  <c:v>82.4</c:v>
                </c:pt>
                <c:pt idx="4177">
                  <c:v>82.4</c:v>
                </c:pt>
                <c:pt idx="4178">
                  <c:v>82.4</c:v>
                </c:pt>
                <c:pt idx="4179">
                  <c:v>82.4</c:v>
                </c:pt>
                <c:pt idx="4180">
                  <c:v>82.4</c:v>
                </c:pt>
                <c:pt idx="4181">
                  <c:v>82.4</c:v>
                </c:pt>
                <c:pt idx="4182">
                  <c:v>76.5</c:v>
                </c:pt>
                <c:pt idx="4183">
                  <c:v>73.400000000000006</c:v>
                </c:pt>
                <c:pt idx="4184">
                  <c:v>73.400000000000006</c:v>
                </c:pt>
                <c:pt idx="4185">
                  <c:v>73.400000000000006</c:v>
                </c:pt>
                <c:pt idx="4186">
                  <c:v>73.400000000000006</c:v>
                </c:pt>
                <c:pt idx="4187">
                  <c:v>73.400000000000006</c:v>
                </c:pt>
                <c:pt idx="4188">
                  <c:v>73.400000000000006</c:v>
                </c:pt>
                <c:pt idx="4189">
                  <c:v>73.400000000000006</c:v>
                </c:pt>
                <c:pt idx="4190">
                  <c:v>73.400000000000006</c:v>
                </c:pt>
                <c:pt idx="4191">
                  <c:v>73.400000000000006</c:v>
                </c:pt>
                <c:pt idx="4192">
                  <c:v>73.400000000000006</c:v>
                </c:pt>
                <c:pt idx="4193">
                  <c:v>73.400000000000006</c:v>
                </c:pt>
                <c:pt idx="4194">
                  <c:v>73.400000000000006</c:v>
                </c:pt>
                <c:pt idx="4195">
                  <c:v>73.400000000000006</c:v>
                </c:pt>
                <c:pt idx="4196">
                  <c:v>73.400000000000006</c:v>
                </c:pt>
                <c:pt idx="4197">
                  <c:v>73.400000000000006</c:v>
                </c:pt>
                <c:pt idx="4198">
                  <c:v>73.400000000000006</c:v>
                </c:pt>
                <c:pt idx="4199">
                  <c:v>73.400000000000006</c:v>
                </c:pt>
                <c:pt idx="4200">
                  <c:v>73.400000000000006</c:v>
                </c:pt>
                <c:pt idx="4201">
                  <c:v>73.400000000000006</c:v>
                </c:pt>
                <c:pt idx="4202">
                  <c:v>73.400000000000006</c:v>
                </c:pt>
                <c:pt idx="4203">
                  <c:v>73.400000000000006</c:v>
                </c:pt>
                <c:pt idx="4204">
                  <c:v>73.400000000000006</c:v>
                </c:pt>
                <c:pt idx="4205">
                  <c:v>73.400000000000006</c:v>
                </c:pt>
                <c:pt idx="4206">
                  <c:v>73.400000000000006</c:v>
                </c:pt>
                <c:pt idx="4207">
                  <c:v>73.400000000000006</c:v>
                </c:pt>
                <c:pt idx="4208">
                  <c:v>73.400000000000006</c:v>
                </c:pt>
                <c:pt idx="4209">
                  <c:v>73.400000000000006</c:v>
                </c:pt>
                <c:pt idx="4210">
                  <c:v>73.400000000000006</c:v>
                </c:pt>
                <c:pt idx="4211">
                  <c:v>73.400000000000006</c:v>
                </c:pt>
                <c:pt idx="4212">
                  <c:v>73.400000000000006</c:v>
                </c:pt>
                <c:pt idx="4213">
                  <c:v>73.400000000000006</c:v>
                </c:pt>
                <c:pt idx="4214">
                  <c:v>73.400000000000006</c:v>
                </c:pt>
                <c:pt idx="4215">
                  <c:v>73.400000000000006</c:v>
                </c:pt>
                <c:pt idx="4216">
                  <c:v>73.400000000000006</c:v>
                </c:pt>
                <c:pt idx="4217">
                  <c:v>73.400000000000006</c:v>
                </c:pt>
                <c:pt idx="4218">
                  <c:v>73.400000000000006</c:v>
                </c:pt>
                <c:pt idx="4219">
                  <c:v>73.400000000000006</c:v>
                </c:pt>
                <c:pt idx="4220">
                  <c:v>73.400000000000006</c:v>
                </c:pt>
                <c:pt idx="4221">
                  <c:v>73.400000000000006</c:v>
                </c:pt>
                <c:pt idx="4222">
                  <c:v>73.400000000000006</c:v>
                </c:pt>
                <c:pt idx="4223">
                  <c:v>73.400000000000006</c:v>
                </c:pt>
                <c:pt idx="4224">
                  <c:v>73.400000000000006</c:v>
                </c:pt>
                <c:pt idx="4225">
                  <c:v>73.400000000000006</c:v>
                </c:pt>
                <c:pt idx="4226">
                  <c:v>73.400000000000006</c:v>
                </c:pt>
                <c:pt idx="4227">
                  <c:v>73.400000000000006</c:v>
                </c:pt>
                <c:pt idx="4228">
                  <c:v>73.400000000000006</c:v>
                </c:pt>
                <c:pt idx="4229">
                  <c:v>73.400000000000006</c:v>
                </c:pt>
                <c:pt idx="4230">
                  <c:v>73.400000000000006</c:v>
                </c:pt>
                <c:pt idx="4231">
                  <c:v>73.400000000000006</c:v>
                </c:pt>
                <c:pt idx="4232">
                  <c:v>73.400000000000006</c:v>
                </c:pt>
                <c:pt idx="4233">
                  <c:v>73.400000000000006</c:v>
                </c:pt>
                <c:pt idx="4234">
                  <c:v>73.400000000000006</c:v>
                </c:pt>
                <c:pt idx="4235">
                  <c:v>73.400000000000006</c:v>
                </c:pt>
                <c:pt idx="4236">
                  <c:v>73.400000000000006</c:v>
                </c:pt>
                <c:pt idx="4237">
                  <c:v>73.400000000000006</c:v>
                </c:pt>
                <c:pt idx="4238">
                  <c:v>73.400000000000006</c:v>
                </c:pt>
                <c:pt idx="4239">
                  <c:v>73.400000000000006</c:v>
                </c:pt>
                <c:pt idx="4240">
                  <c:v>73.400000000000006</c:v>
                </c:pt>
                <c:pt idx="4241">
                  <c:v>73.400000000000006</c:v>
                </c:pt>
                <c:pt idx="4242">
                  <c:v>73.400000000000006</c:v>
                </c:pt>
                <c:pt idx="4243">
                  <c:v>73.400000000000006</c:v>
                </c:pt>
                <c:pt idx="4244">
                  <c:v>73.400000000000006</c:v>
                </c:pt>
                <c:pt idx="4245">
                  <c:v>73.400000000000006</c:v>
                </c:pt>
                <c:pt idx="4246">
                  <c:v>73.400000000000006</c:v>
                </c:pt>
                <c:pt idx="4247">
                  <c:v>73.400000000000006</c:v>
                </c:pt>
                <c:pt idx="4248">
                  <c:v>73.400000000000006</c:v>
                </c:pt>
                <c:pt idx="4249">
                  <c:v>73.400000000000006</c:v>
                </c:pt>
                <c:pt idx="4250">
                  <c:v>73.400000000000006</c:v>
                </c:pt>
                <c:pt idx="4251">
                  <c:v>73.400000000000006</c:v>
                </c:pt>
                <c:pt idx="4252">
                  <c:v>73.400000000000006</c:v>
                </c:pt>
                <c:pt idx="4253">
                  <c:v>73.400000000000006</c:v>
                </c:pt>
                <c:pt idx="4254">
                  <c:v>73.400000000000006</c:v>
                </c:pt>
                <c:pt idx="4255">
                  <c:v>73.400000000000006</c:v>
                </c:pt>
                <c:pt idx="4256">
                  <c:v>73.400000000000006</c:v>
                </c:pt>
                <c:pt idx="4257">
                  <c:v>73.400000000000006</c:v>
                </c:pt>
                <c:pt idx="4258">
                  <c:v>73.400000000000006</c:v>
                </c:pt>
                <c:pt idx="4259">
                  <c:v>73.400000000000006</c:v>
                </c:pt>
                <c:pt idx="4260">
                  <c:v>73.400000000000006</c:v>
                </c:pt>
                <c:pt idx="4261">
                  <c:v>78.099999999999994</c:v>
                </c:pt>
                <c:pt idx="4262">
                  <c:v>70.900000000000006</c:v>
                </c:pt>
                <c:pt idx="4263">
                  <c:v>79.900000000000006</c:v>
                </c:pt>
                <c:pt idx="4264">
                  <c:v>81.5</c:v>
                </c:pt>
                <c:pt idx="4265">
                  <c:v>72.3</c:v>
                </c:pt>
                <c:pt idx="4266">
                  <c:v>75.7</c:v>
                </c:pt>
                <c:pt idx="4267">
                  <c:v>87.8</c:v>
                </c:pt>
                <c:pt idx="4268">
                  <c:v>86</c:v>
                </c:pt>
                <c:pt idx="4269">
                  <c:v>72.5</c:v>
                </c:pt>
                <c:pt idx="4270">
                  <c:v>76.5</c:v>
                </c:pt>
                <c:pt idx="4271">
                  <c:v>77</c:v>
                </c:pt>
                <c:pt idx="4272">
                  <c:v>77</c:v>
                </c:pt>
                <c:pt idx="4273">
                  <c:v>77</c:v>
                </c:pt>
                <c:pt idx="4274">
                  <c:v>77</c:v>
                </c:pt>
                <c:pt idx="4275">
                  <c:v>77</c:v>
                </c:pt>
                <c:pt idx="4276">
                  <c:v>77</c:v>
                </c:pt>
                <c:pt idx="4277">
                  <c:v>77</c:v>
                </c:pt>
                <c:pt idx="4278">
                  <c:v>77</c:v>
                </c:pt>
                <c:pt idx="4279">
                  <c:v>77</c:v>
                </c:pt>
                <c:pt idx="4280">
                  <c:v>77</c:v>
                </c:pt>
                <c:pt idx="4281">
                  <c:v>72.7</c:v>
                </c:pt>
                <c:pt idx="4282">
                  <c:v>72.7</c:v>
                </c:pt>
                <c:pt idx="4283">
                  <c:v>77</c:v>
                </c:pt>
                <c:pt idx="4284">
                  <c:v>77</c:v>
                </c:pt>
                <c:pt idx="4285">
                  <c:v>77</c:v>
                </c:pt>
                <c:pt idx="4286">
                  <c:v>77</c:v>
                </c:pt>
                <c:pt idx="4287">
                  <c:v>77</c:v>
                </c:pt>
                <c:pt idx="4288">
                  <c:v>77</c:v>
                </c:pt>
                <c:pt idx="4289">
                  <c:v>77</c:v>
                </c:pt>
                <c:pt idx="4290">
                  <c:v>77</c:v>
                </c:pt>
                <c:pt idx="4291">
                  <c:v>77</c:v>
                </c:pt>
                <c:pt idx="4292">
                  <c:v>80.599999999999994</c:v>
                </c:pt>
                <c:pt idx="4293">
                  <c:v>80.599999999999994</c:v>
                </c:pt>
                <c:pt idx="4294">
                  <c:v>80.599999999999994</c:v>
                </c:pt>
                <c:pt idx="4295">
                  <c:v>80.599999999999994</c:v>
                </c:pt>
                <c:pt idx="4296">
                  <c:v>80.599999999999994</c:v>
                </c:pt>
                <c:pt idx="4297">
                  <c:v>80.599999999999994</c:v>
                </c:pt>
                <c:pt idx="4298">
                  <c:v>80.599999999999994</c:v>
                </c:pt>
                <c:pt idx="4299">
                  <c:v>80.599999999999994</c:v>
                </c:pt>
                <c:pt idx="4300">
                  <c:v>80.599999999999994</c:v>
                </c:pt>
                <c:pt idx="4301">
                  <c:v>80.599999999999994</c:v>
                </c:pt>
                <c:pt idx="4302">
                  <c:v>80.599999999999994</c:v>
                </c:pt>
                <c:pt idx="4303">
                  <c:v>80.599999999999994</c:v>
                </c:pt>
                <c:pt idx="4304">
                  <c:v>80.599999999999994</c:v>
                </c:pt>
                <c:pt idx="4305">
                  <c:v>80.599999999999994</c:v>
                </c:pt>
                <c:pt idx="4306">
                  <c:v>80.599999999999994</c:v>
                </c:pt>
                <c:pt idx="4307">
                  <c:v>80.599999999999994</c:v>
                </c:pt>
                <c:pt idx="4308">
                  <c:v>80.599999999999994</c:v>
                </c:pt>
                <c:pt idx="4309">
                  <c:v>80.599999999999994</c:v>
                </c:pt>
                <c:pt idx="4310">
                  <c:v>80.599999999999994</c:v>
                </c:pt>
                <c:pt idx="4311">
                  <c:v>80.599999999999994</c:v>
                </c:pt>
                <c:pt idx="4312">
                  <c:v>80.599999999999994</c:v>
                </c:pt>
                <c:pt idx="4313">
                  <c:v>80.599999999999994</c:v>
                </c:pt>
                <c:pt idx="4314">
                  <c:v>80.599999999999994</c:v>
                </c:pt>
                <c:pt idx="4315">
                  <c:v>80.599999999999994</c:v>
                </c:pt>
                <c:pt idx="4316">
                  <c:v>80.599999999999994</c:v>
                </c:pt>
                <c:pt idx="4317">
                  <c:v>80.599999999999994</c:v>
                </c:pt>
                <c:pt idx="4318">
                  <c:v>80.599999999999994</c:v>
                </c:pt>
                <c:pt idx="4319">
                  <c:v>80.599999999999994</c:v>
                </c:pt>
                <c:pt idx="4320">
                  <c:v>80.599999999999994</c:v>
                </c:pt>
                <c:pt idx="4321">
                  <c:v>80.599999999999994</c:v>
                </c:pt>
                <c:pt idx="4322">
                  <c:v>80.599999999999994</c:v>
                </c:pt>
                <c:pt idx="4323">
                  <c:v>80.599999999999994</c:v>
                </c:pt>
                <c:pt idx="4324">
                  <c:v>80.599999999999994</c:v>
                </c:pt>
                <c:pt idx="4325">
                  <c:v>80.599999999999994</c:v>
                </c:pt>
                <c:pt idx="4326">
                  <c:v>80.599999999999994</c:v>
                </c:pt>
                <c:pt idx="4327">
                  <c:v>80.599999999999994</c:v>
                </c:pt>
                <c:pt idx="4328">
                  <c:v>80.599999999999994</c:v>
                </c:pt>
                <c:pt idx="4329">
                  <c:v>80.599999999999994</c:v>
                </c:pt>
                <c:pt idx="4330">
                  <c:v>80.599999999999994</c:v>
                </c:pt>
                <c:pt idx="4331">
                  <c:v>80.599999999999994</c:v>
                </c:pt>
                <c:pt idx="4332">
                  <c:v>80.599999999999994</c:v>
                </c:pt>
                <c:pt idx="4333">
                  <c:v>80.599999999999994</c:v>
                </c:pt>
                <c:pt idx="4334">
                  <c:v>80.599999999999994</c:v>
                </c:pt>
                <c:pt idx="4335">
                  <c:v>80.599999999999994</c:v>
                </c:pt>
                <c:pt idx="4336">
                  <c:v>80.599999999999994</c:v>
                </c:pt>
                <c:pt idx="4337">
                  <c:v>80.599999999999994</c:v>
                </c:pt>
                <c:pt idx="4338">
                  <c:v>80.599999999999994</c:v>
                </c:pt>
                <c:pt idx="4339">
                  <c:v>80.599999999999994</c:v>
                </c:pt>
                <c:pt idx="4340">
                  <c:v>80.599999999999994</c:v>
                </c:pt>
                <c:pt idx="4341">
                  <c:v>80.599999999999994</c:v>
                </c:pt>
                <c:pt idx="4342">
                  <c:v>80.599999999999994</c:v>
                </c:pt>
                <c:pt idx="4343">
                  <c:v>80.599999999999994</c:v>
                </c:pt>
                <c:pt idx="4344">
                  <c:v>80.599999999999994</c:v>
                </c:pt>
                <c:pt idx="4345">
                  <c:v>80.599999999999994</c:v>
                </c:pt>
                <c:pt idx="4346">
                  <c:v>80.599999999999994</c:v>
                </c:pt>
                <c:pt idx="4347">
                  <c:v>80.599999999999994</c:v>
                </c:pt>
                <c:pt idx="4348">
                  <c:v>80.599999999999994</c:v>
                </c:pt>
                <c:pt idx="4349">
                  <c:v>80.599999999999994</c:v>
                </c:pt>
                <c:pt idx="4350">
                  <c:v>80.599999999999994</c:v>
                </c:pt>
                <c:pt idx="4351">
                  <c:v>80.599999999999994</c:v>
                </c:pt>
                <c:pt idx="4352">
                  <c:v>80.599999999999994</c:v>
                </c:pt>
                <c:pt idx="4353">
                  <c:v>80.599999999999994</c:v>
                </c:pt>
                <c:pt idx="4354">
                  <c:v>80.599999999999994</c:v>
                </c:pt>
                <c:pt idx="4355">
                  <c:v>80.599999999999994</c:v>
                </c:pt>
                <c:pt idx="4356">
                  <c:v>80.599999999999994</c:v>
                </c:pt>
                <c:pt idx="4357">
                  <c:v>80.599999999999994</c:v>
                </c:pt>
                <c:pt idx="4358">
                  <c:v>84.2</c:v>
                </c:pt>
                <c:pt idx="4359">
                  <c:v>84.2</c:v>
                </c:pt>
                <c:pt idx="4360">
                  <c:v>84.2</c:v>
                </c:pt>
                <c:pt idx="4361">
                  <c:v>84.2</c:v>
                </c:pt>
                <c:pt idx="4362">
                  <c:v>84.2</c:v>
                </c:pt>
                <c:pt idx="4363">
                  <c:v>84.2</c:v>
                </c:pt>
                <c:pt idx="4364">
                  <c:v>76.599999999999994</c:v>
                </c:pt>
                <c:pt idx="4365">
                  <c:v>84.2</c:v>
                </c:pt>
                <c:pt idx="4366">
                  <c:v>84.2</c:v>
                </c:pt>
                <c:pt idx="4367">
                  <c:v>84.2</c:v>
                </c:pt>
                <c:pt idx="4368">
                  <c:v>84.2</c:v>
                </c:pt>
                <c:pt idx="4369">
                  <c:v>84.2</c:v>
                </c:pt>
                <c:pt idx="4370">
                  <c:v>84.2</c:v>
                </c:pt>
                <c:pt idx="4371">
                  <c:v>84.2</c:v>
                </c:pt>
                <c:pt idx="4372">
                  <c:v>76.599999999999994</c:v>
                </c:pt>
                <c:pt idx="4373">
                  <c:v>84.6</c:v>
                </c:pt>
                <c:pt idx="4374">
                  <c:v>88</c:v>
                </c:pt>
                <c:pt idx="4375">
                  <c:v>85.6</c:v>
                </c:pt>
                <c:pt idx="4376">
                  <c:v>76.5</c:v>
                </c:pt>
                <c:pt idx="4377">
                  <c:v>87.8</c:v>
                </c:pt>
                <c:pt idx="4378">
                  <c:v>87.8</c:v>
                </c:pt>
                <c:pt idx="4379">
                  <c:v>87.8</c:v>
                </c:pt>
                <c:pt idx="4380">
                  <c:v>87.8</c:v>
                </c:pt>
                <c:pt idx="4381">
                  <c:v>87.8</c:v>
                </c:pt>
                <c:pt idx="4382">
                  <c:v>87.8</c:v>
                </c:pt>
                <c:pt idx="4383">
                  <c:v>87.8</c:v>
                </c:pt>
                <c:pt idx="4384">
                  <c:v>87.8</c:v>
                </c:pt>
                <c:pt idx="4385">
                  <c:v>87.8</c:v>
                </c:pt>
                <c:pt idx="4386">
                  <c:v>87.8</c:v>
                </c:pt>
                <c:pt idx="4387">
                  <c:v>87.8</c:v>
                </c:pt>
                <c:pt idx="4388">
                  <c:v>87.8</c:v>
                </c:pt>
                <c:pt idx="4389">
                  <c:v>71.099999999999994</c:v>
                </c:pt>
                <c:pt idx="4390">
                  <c:v>79.7</c:v>
                </c:pt>
                <c:pt idx="4391">
                  <c:v>74.3</c:v>
                </c:pt>
                <c:pt idx="4392">
                  <c:v>82.4</c:v>
                </c:pt>
                <c:pt idx="4393">
                  <c:v>71.2</c:v>
                </c:pt>
                <c:pt idx="4394">
                  <c:v>81.3</c:v>
                </c:pt>
                <c:pt idx="4395">
                  <c:v>76.099999999999994</c:v>
                </c:pt>
                <c:pt idx="4396">
                  <c:v>76.599999999999994</c:v>
                </c:pt>
                <c:pt idx="4397">
                  <c:v>87.3</c:v>
                </c:pt>
                <c:pt idx="4398">
                  <c:v>77.2</c:v>
                </c:pt>
                <c:pt idx="4399">
                  <c:v>80.2</c:v>
                </c:pt>
                <c:pt idx="4400">
                  <c:v>80.2</c:v>
                </c:pt>
                <c:pt idx="4401">
                  <c:v>71.599999999999994</c:v>
                </c:pt>
                <c:pt idx="4402">
                  <c:v>71.599999999999994</c:v>
                </c:pt>
                <c:pt idx="4403">
                  <c:v>71.599999999999994</c:v>
                </c:pt>
                <c:pt idx="4404">
                  <c:v>71.599999999999994</c:v>
                </c:pt>
                <c:pt idx="4405">
                  <c:v>71.599999999999994</c:v>
                </c:pt>
                <c:pt idx="4406">
                  <c:v>71.599999999999994</c:v>
                </c:pt>
                <c:pt idx="4407">
                  <c:v>71.599999999999994</c:v>
                </c:pt>
                <c:pt idx="4408">
                  <c:v>71.599999999999994</c:v>
                </c:pt>
                <c:pt idx="4409">
                  <c:v>71.599999999999994</c:v>
                </c:pt>
                <c:pt idx="4410">
                  <c:v>71.599999999999994</c:v>
                </c:pt>
                <c:pt idx="4411">
                  <c:v>71.599999999999994</c:v>
                </c:pt>
                <c:pt idx="4412">
                  <c:v>71.599999999999994</c:v>
                </c:pt>
                <c:pt idx="4413">
                  <c:v>71.599999999999994</c:v>
                </c:pt>
                <c:pt idx="4414">
                  <c:v>71.599999999999994</c:v>
                </c:pt>
                <c:pt idx="4415">
                  <c:v>71.599999999999994</c:v>
                </c:pt>
                <c:pt idx="4416">
                  <c:v>71.599999999999994</c:v>
                </c:pt>
                <c:pt idx="4417">
                  <c:v>71.599999999999994</c:v>
                </c:pt>
                <c:pt idx="4418">
                  <c:v>71.599999999999994</c:v>
                </c:pt>
                <c:pt idx="4419">
                  <c:v>71.599999999999994</c:v>
                </c:pt>
                <c:pt idx="4420">
                  <c:v>71.599999999999994</c:v>
                </c:pt>
                <c:pt idx="4421">
                  <c:v>71.599999999999994</c:v>
                </c:pt>
                <c:pt idx="4422">
                  <c:v>71.599999999999994</c:v>
                </c:pt>
                <c:pt idx="4423">
                  <c:v>71.599999999999994</c:v>
                </c:pt>
                <c:pt idx="4424">
                  <c:v>71.599999999999994</c:v>
                </c:pt>
                <c:pt idx="4425">
                  <c:v>71.599999999999994</c:v>
                </c:pt>
                <c:pt idx="4426">
                  <c:v>71.599999999999994</c:v>
                </c:pt>
                <c:pt idx="4427">
                  <c:v>71.599999999999994</c:v>
                </c:pt>
                <c:pt idx="4428">
                  <c:v>71.599999999999994</c:v>
                </c:pt>
                <c:pt idx="4429">
                  <c:v>71.599999999999994</c:v>
                </c:pt>
                <c:pt idx="4430">
                  <c:v>71.599999999999994</c:v>
                </c:pt>
                <c:pt idx="4431">
                  <c:v>71.599999999999994</c:v>
                </c:pt>
                <c:pt idx="4432">
                  <c:v>71.599999999999994</c:v>
                </c:pt>
                <c:pt idx="4433">
                  <c:v>71.599999999999994</c:v>
                </c:pt>
                <c:pt idx="4434">
                  <c:v>71.599999999999994</c:v>
                </c:pt>
                <c:pt idx="4435">
                  <c:v>71.599999999999994</c:v>
                </c:pt>
                <c:pt idx="4436">
                  <c:v>71.599999999999994</c:v>
                </c:pt>
                <c:pt idx="4437">
                  <c:v>71.599999999999994</c:v>
                </c:pt>
                <c:pt idx="4438">
                  <c:v>71.599999999999994</c:v>
                </c:pt>
                <c:pt idx="4439">
                  <c:v>71.599999999999994</c:v>
                </c:pt>
                <c:pt idx="4440">
                  <c:v>71.599999999999994</c:v>
                </c:pt>
                <c:pt idx="4441">
                  <c:v>71.599999999999994</c:v>
                </c:pt>
                <c:pt idx="4442">
                  <c:v>71.599999999999994</c:v>
                </c:pt>
                <c:pt idx="4443">
                  <c:v>71.599999999999994</c:v>
                </c:pt>
                <c:pt idx="4444">
                  <c:v>71.599999999999994</c:v>
                </c:pt>
                <c:pt idx="4445">
                  <c:v>71.599999999999994</c:v>
                </c:pt>
                <c:pt idx="4446">
                  <c:v>71.599999999999994</c:v>
                </c:pt>
                <c:pt idx="4447">
                  <c:v>71.599999999999994</c:v>
                </c:pt>
                <c:pt idx="4448">
                  <c:v>71.599999999999994</c:v>
                </c:pt>
                <c:pt idx="4449">
                  <c:v>71.599999999999994</c:v>
                </c:pt>
                <c:pt idx="4450">
                  <c:v>71.599999999999994</c:v>
                </c:pt>
                <c:pt idx="4451">
                  <c:v>71.599999999999994</c:v>
                </c:pt>
                <c:pt idx="4452">
                  <c:v>71.599999999999994</c:v>
                </c:pt>
                <c:pt idx="4453">
                  <c:v>71.599999999999994</c:v>
                </c:pt>
                <c:pt idx="4454">
                  <c:v>71.599999999999994</c:v>
                </c:pt>
                <c:pt idx="4455">
                  <c:v>71.599999999999994</c:v>
                </c:pt>
                <c:pt idx="4456">
                  <c:v>71.599999999999994</c:v>
                </c:pt>
                <c:pt idx="4457">
                  <c:v>71.599999999999994</c:v>
                </c:pt>
                <c:pt idx="4458">
                  <c:v>71.599999999999994</c:v>
                </c:pt>
                <c:pt idx="4459">
                  <c:v>71.599999999999994</c:v>
                </c:pt>
                <c:pt idx="4460">
                  <c:v>71.599999999999994</c:v>
                </c:pt>
                <c:pt idx="4461">
                  <c:v>71.599999999999994</c:v>
                </c:pt>
                <c:pt idx="4462">
                  <c:v>71.599999999999994</c:v>
                </c:pt>
                <c:pt idx="4463">
                  <c:v>71.599999999999994</c:v>
                </c:pt>
                <c:pt idx="4464">
                  <c:v>71.599999999999994</c:v>
                </c:pt>
                <c:pt idx="4465">
                  <c:v>71.599999999999994</c:v>
                </c:pt>
                <c:pt idx="4466">
                  <c:v>71.599999999999994</c:v>
                </c:pt>
                <c:pt idx="4467">
                  <c:v>71.599999999999994</c:v>
                </c:pt>
                <c:pt idx="4468">
                  <c:v>71.599999999999994</c:v>
                </c:pt>
                <c:pt idx="4469">
                  <c:v>71.599999999999994</c:v>
                </c:pt>
                <c:pt idx="4470">
                  <c:v>71.599999999999994</c:v>
                </c:pt>
                <c:pt idx="4471">
                  <c:v>71.599999999999994</c:v>
                </c:pt>
                <c:pt idx="4472">
                  <c:v>71.599999999999994</c:v>
                </c:pt>
                <c:pt idx="4473">
                  <c:v>77.400000000000006</c:v>
                </c:pt>
                <c:pt idx="4474">
                  <c:v>74.099999999999994</c:v>
                </c:pt>
                <c:pt idx="4475">
                  <c:v>75.400000000000006</c:v>
                </c:pt>
                <c:pt idx="4476">
                  <c:v>82.9</c:v>
                </c:pt>
                <c:pt idx="4477">
                  <c:v>77.900000000000006</c:v>
                </c:pt>
                <c:pt idx="4478">
                  <c:v>80.400000000000006</c:v>
                </c:pt>
                <c:pt idx="4479">
                  <c:v>77</c:v>
                </c:pt>
                <c:pt idx="4480">
                  <c:v>78.400000000000006</c:v>
                </c:pt>
                <c:pt idx="4481">
                  <c:v>76.599999999999994</c:v>
                </c:pt>
                <c:pt idx="4482">
                  <c:v>73.2</c:v>
                </c:pt>
                <c:pt idx="4483">
                  <c:v>81.7</c:v>
                </c:pt>
                <c:pt idx="4484">
                  <c:v>79</c:v>
                </c:pt>
                <c:pt idx="4485">
                  <c:v>82.4</c:v>
                </c:pt>
                <c:pt idx="4486">
                  <c:v>82.4</c:v>
                </c:pt>
                <c:pt idx="4487">
                  <c:v>82.4</c:v>
                </c:pt>
                <c:pt idx="4488">
                  <c:v>82.4</c:v>
                </c:pt>
                <c:pt idx="4489">
                  <c:v>82.4</c:v>
                </c:pt>
                <c:pt idx="4490">
                  <c:v>82.4</c:v>
                </c:pt>
                <c:pt idx="4491">
                  <c:v>82.4</c:v>
                </c:pt>
                <c:pt idx="4492">
                  <c:v>82.4</c:v>
                </c:pt>
                <c:pt idx="4493">
                  <c:v>82.4</c:v>
                </c:pt>
                <c:pt idx="4494">
                  <c:v>82.4</c:v>
                </c:pt>
                <c:pt idx="4495">
                  <c:v>82.4</c:v>
                </c:pt>
                <c:pt idx="4496">
                  <c:v>82.4</c:v>
                </c:pt>
                <c:pt idx="4497">
                  <c:v>82.4</c:v>
                </c:pt>
                <c:pt idx="4498">
                  <c:v>82.4</c:v>
                </c:pt>
                <c:pt idx="4499">
                  <c:v>82.4</c:v>
                </c:pt>
                <c:pt idx="4500">
                  <c:v>82.4</c:v>
                </c:pt>
                <c:pt idx="4501">
                  <c:v>82.4</c:v>
                </c:pt>
                <c:pt idx="4502">
                  <c:v>82.4</c:v>
                </c:pt>
                <c:pt idx="4503">
                  <c:v>82.4</c:v>
                </c:pt>
                <c:pt idx="4504">
                  <c:v>82.4</c:v>
                </c:pt>
                <c:pt idx="4505">
                  <c:v>82.4</c:v>
                </c:pt>
                <c:pt idx="4506">
                  <c:v>82.4</c:v>
                </c:pt>
                <c:pt idx="4507">
                  <c:v>82.4</c:v>
                </c:pt>
                <c:pt idx="4508">
                  <c:v>82.4</c:v>
                </c:pt>
                <c:pt idx="4509">
                  <c:v>81.3</c:v>
                </c:pt>
                <c:pt idx="4510">
                  <c:v>82.4</c:v>
                </c:pt>
                <c:pt idx="4511">
                  <c:v>82.4</c:v>
                </c:pt>
                <c:pt idx="4512">
                  <c:v>86</c:v>
                </c:pt>
                <c:pt idx="4513">
                  <c:v>86</c:v>
                </c:pt>
                <c:pt idx="4514">
                  <c:v>86</c:v>
                </c:pt>
                <c:pt idx="4515">
                  <c:v>86</c:v>
                </c:pt>
                <c:pt idx="4516">
                  <c:v>75.2</c:v>
                </c:pt>
                <c:pt idx="4517">
                  <c:v>75.2</c:v>
                </c:pt>
                <c:pt idx="4518">
                  <c:v>75.2</c:v>
                </c:pt>
                <c:pt idx="4519">
                  <c:v>75.2</c:v>
                </c:pt>
                <c:pt idx="4520">
                  <c:v>75.2</c:v>
                </c:pt>
                <c:pt idx="4521">
                  <c:v>75.2</c:v>
                </c:pt>
                <c:pt idx="4522">
                  <c:v>75.2</c:v>
                </c:pt>
                <c:pt idx="4523">
                  <c:v>75.2</c:v>
                </c:pt>
                <c:pt idx="4524">
                  <c:v>75.2</c:v>
                </c:pt>
                <c:pt idx="4525">
                  <c:v>75.2</c:v>
                </c:pt>
                <c:pt idx="4526">
                  <c:v>75.2</c:v>
                </c:pt>
                <c:pt idx="4527">
                  <c:v>75.2</c:v>
                </c:pt>
                <c:pt idx="4528">
                  <c:v>75.2</c:v>
                </c:pt>
                <c:pt idx="4529">
                  <c:v>75.2</c:v>
                </c:pt>
                <c:pt idx="4530">
                  <c:v>75.2</c:v>
                </c:pt>
                <c:pt idx="4531">
                  <c:v>75.2</c:v>
                </c:pt>
                <c:pt idx="4532">
                  <c:v>75.2</c:v>
                </c:pt>
                <c:pt idx="4533">
                  <c:v>75.2</c:v>
                </c:pt>
                <c:pt idx="4534">
                  <c:v>75.2</c:v>
                </c:pt>
                <c:pt idx="4535">
                  <c:v>75.2</c:v>
                </c:pt>
                <c:pt idx="4536">
                  <c:v>75.2</c:v>
                </c:pt>
                <c:pt idx="4537">
                  <c:v>75.2</c:v>
                </c:pt>
                <c:pt idx="4538">
                  <c:v>75.2</c:v>
                </c:pt>
                <c:pt idx="4539">
                  <c:v>75.2</c:v>
                </c:pt>
                <c:pt idx="4540">
                  <c:v>75.2</c:v>
                </c:pt>
                <c:pt idx="4541">
                  <c:v>75.2</c:v>
                </c:pt>
                <c:pt idx="4542">
                  <c:v>75.2</c:v>
                </c:pt>
                <c:pt idx="4543">
                  <c:v>75.2</c:v>
                </c:pt>
                <c:pt idx="4544">
                  <c:v>75.2</c:v>
                </c:pt>
                <c:pt idx="4545">
                  <c:v>75.2</c:v>
                </c:pt>
                <c:pt idx="4546">
                  <c:v>75.2</c:v>
                </c:pt>
                <c:pt idx="4547">
                  <c:v>75.2</c:v>
                </c:pt>
                <c:pt idx="4548">
                  <c:v>75.2</c:v>
                </c:pt>
                <c:pt idx="4549">
                  <c:v>75.2</c:v>
                </c:pt>
                <c:pt idx="4550">
                  <c:v>75.2</c:v>
                </c:pt>
                <c:pt idx="4551">
                  <c:v>75.2</c:v>
                </c:pt>
                <c:pt idx="4552">
                  <c:v>75.2</c:v>
                </c:pt>
                <c:pt idx="4553">
                  <c:v>75.2</c:v>
                </c:pt>
                <c:pt idx="4554">
                  <c:v>75.2</c:v>
                </c:pt>
                <c:pt idx="4555">
                  <c:v>75.2</c:v>
                </c:pt>
                <c:pt idx="4556">
                  <c:v>75.2</c:v>
                </c:pt>
                <c:pt idx="4557">
                  <c:v>75.2</c:v>
                </c:pt>
                <c:pt idx="4558">
                  <c:v>75.2</c:v>
                </c:pt>
                <c:pt idx="4559">
                  <c:v>75.2</c:v>
                </c:pt>
                <c:pt idx="4560">
                  <c:v>75.2</c:v>
                </c:pt>
                <c:pt idx="4561">
                  <c:v>75.2</c:v>
                </c:pt>
                <c:pt idx="4562">
                  <c:v>75.2</c:v>
                </c:pt>
                <c:pt idx="4563">
                  <c:v>75.2</c:v>
                </c:pt>
                <c:pt idx="4564">
                  <c:v>75.2</c:v>
                </c:pt>
                <c:pt idx="4565">
                  <c:v>75.2</c:v>
                </c:pt>
                <c:pt idx="4566">
                  <c:v>75.2</c:v>
                </c:pt>
                <c:pt idx="4567">
                  <c:v>75.2</c:v>
                </c:pt>
                <c:pt idx="4568">
                  <c:v>76.3</c:v>
                </c:pt>
                <c:pt idx="4569">
                  <c:v>78.599999999999994</c:v>
                </c:pt>
                <c:pt idx="4570">
                  <c:v>79.5</c:v>
                </c:pt>
                <c:pt idx="4571">
                  <c:v>71.2</c:v>
                </c:pt>
                <c:pt idx="4572">
                  <c:v>79.2</c:v>
                </c:pt>
                <c:pt idx="4573">
                  <c:v>70.3</c:v>
                </c:pt>
                <c:pt idx="4574">
                  <c:v>78.8</c:v>
                </c:pt>
                <c:pt idx="4575">
                  <c:v>78.8</c:v>
                </c:pt>
                <c:pt idx="4576">
                  <c:v>78.8</c:v>
                </c:pt>
                <c:pt idx="4577">
                  <c:v>78.8</c:v>
                </c:pt>
                <c:pt idx="4578">
                  <c:v>78.8</c:v>
                </c:pt>
                <c:pt idx="4579">
                  <c:v>78.8</c:v>
                </c:pt>
                <c:pt idx="4580">
                  <c:v>78.8</c:v>
                </c:pt>
                <c:pt idx="4581">
                  <c:v>78.8</c:v>
                </c:pt>
                <c:pt idx="4582">
                  <c:v>78.8</c:v>
                </c:pt>
                <c:pt idx="4583">
                  <c:v>78.8</c:v>
                </c:pt>
                <c:pt idx="4584">
                  <c:v>78.8</c:v>
                </c:pt>
                <c:pt idx="4585">
                  <c:v>78.8</c:v>
                </c:pt>
                <c:pt idx="4586">
                  <c:v>78.8</c:v>
                </c:pt>
                <c:pt idx="4587">
                  <c:v>78.8</c:v>
                </c:pt>
                <c:pt idx="4588">
                  <c:v>78.8</c:v>
                </c:pt>
                <c:pt idx="4589">
                  <c:v>78.8</c:v>
                </c:pt>
                <c:pt idx="4590">
                  <c:v>78.8</c:v>
                </c:pt>
                <c:pt idx="4591">
                  <c:v>78.8</c:v>
                </c:pt>
                <c:pt idx="4592">
                  <c:v>78.8</c:v>
                </c:pt>
                <c:pt idx="4593">
                  <c:v>78.8</c:v>
                </c:pt>
                <c:pt idx="4594">
                  <c:v>78.8</c:v>
                </c:pt>
                <c:pt idx="4595">
                  <c:v>78.8</c:v>
                </c:pt>
                <c:pt idx="4596">
                  <c:v>78.8</c:v>
                </c:pt>
                <c:pt idx="4597">
                  <c:v>78.8</c:v>
                </c:pt>
                <c:pt idx="4598">
                  <c:v>78.8</c:v>
                </c:pt>
                <c:pt idx="4599">
                  <c:v>78.8</c:v>
                </c:pt>
                <c:pt idx="4600">
                  <c:v>78.8</c:v>
                </c:pt>
                <c:pt idx="4601">
                  <c:v>78.8</c:v>
                </c:pt>
                <c:pt idx="4602">
                  <c:v>78.8</c:v>
                </c:pt>
                <c:pt idx="4603">
                  <c:v>78.8</c:v>
                </c:pt>
                <c:pt idx="4604">
                  <c:v>78.8</c:v>
                </c:pt>
                <c:pt idx="4605">
                  <c:v>78.8</c:v>
                </c:pt>
                <c:pt idx="4606">
                  <c:v>78.8</c:v>
                </c:pt>
                <c:pt idx="4607">
                  <c:v>78.8</c:v>
                </c:pt>
                <c:pt idx="4608">
                  <c:v>78.8</c:v>
                </c:pt>
                <c:pt idx="4609">
                  <c:v>78.8</c:v>
                </c:pt>
                <c:pt idx="4610">
                  <c:v>78.8</c:v>
                </c:pt>
                <c:pt idx="4611">
                  <c:v>78.8</c:v>
                </c:pt>
                <c:pt idx="4612">
                  <c:v>78.8</c:v>
                </c:pt>
                <c:pt idx="4613">
                  <c:v>78.8</c:v>
                </c:pt>
                <c:pt idx="4614">
                  <c:v>78.8</c:v>
                </c:pt>
                <c:pt idx="4615">
                  <c:v>78.8</c:v>
                </c:pt>
                <c:pt idx="4616">
                  <c:v>78.8</c:v>
                </c:pt>
                <c:pt idx="4617">
                  <c:v>78.8</c:v>
                </c:pt>
                <c:pt idx="4618">
                  <c:v>78.8</c:v>
                </c:pt>
                <c:pt idx="4619">
                  <c:v>78.8</c:v>
                </c:pt>
                <c:pt idx="4620">
                  <c:v>78.8</c:v>
                </c:pt>
                <c:pt idx="4621">
                  <c:v>78.8</c:v>
                </c:pt>
                <c:pt idx="4622">
                  <c:v>78.8</c:v>
                </c:pt>
                <c:pt idx="4623">
                  <c:v>78.8</c:v>
                </c:pt>
                <c:pt idx="4624">
                  <c:v>78.8</c:v>
                </c:pt>
                <c:pt idx="4625">
                  <c:v>89.6</c:v>
                </c:pt>
                <c:pt idx="4626">
                  <c:v>89.6</c:v>
                </c:pt>
                <c:pt idx="4627">
                  <c:v>78.8</c:v>
                </c:pt>
                <c:pt idx="4628">
                  <c:v>78.8</c:v>
                </c:pt>
                <c:pt idx="4629">
                  <c:v>78.8</c:v>
                </c:pt>
                <c:pt idx="4630">
                  <c:v>78.8</c:v>
                </c:pt>
                <c:pt idx="4631">
                  <c:v>78.8</c:v>
                </c:pt>
                <c:pt idx="4632">
                  <c:v>78.8</c:v>
                </c:pt>
                <c:pt idx="4633">
                  <c:v>78.8</c:v>
                </c:pt>
                <c:pt idx="4634">
                  <c:v>78.8</c:v>
                </c:pt>
                <c:pt idx="4635">
                  <c:v>78.8</c:v>
                </c:pt>
                <c:pt idx="4636">
                  <c:v>78.8</c:v>
                </c:pt>
                <c:pt idx="4637">
                  <c:v>78.8</c:v>
                </c:pt>
                <c:pt idx="4638">
                  <c:v>78.8</c:v>
                </c:pt>
                <c:pt idx="4639">
                  <c:v>78.8</c:v>
                </c:pt>
                <c:pt idx="4640">
                  <c:v>78.8</c:v>
                </c:pt>
                <c:pt idx="4641">
                  <c:v>78.8</c:v>
                </c:pt>
                <c:pt idx="4642">
                  <c:v>78.8</c:v>
                </c:pt>
                <c:pt idx="4643">
                  <c:v>78.8</c:v>
                </c:pt>
                <c:pt idx="4644">
                  <c:v>78.8</c:v>
                </c:pt>
                <c:pt idx="4645">
                  <c:v>78.8</c:v>
                </c:pt>
                <c:pt idx="4646">
                  <c:v>78.8</c:v>
                </c:pt>
                <c:pt idx="4647">
                  <c:v>78.8</c:v>
                </c:pt>
                <c:pt idx="4648">
                  <c:v>78.8</c:v>
                </c:pt>
                <c:pt idx="4649">
                  <c:v>78.8</c:v>
                </c:pt>
                <c:pt idx="4650">
                  <c:v>78.8</c:v>
                </c:pt>
                <c:pt idx="4651">
                  <c:v>78.8</c:v>
                </c:pt>
                <c:pt idx="4652">
                  <c:v>78.8</c:v>
                </c:pt>
                <c:pt idx="4653">
                  <c:v>78.8</c:v>
                </c:pt>
                <c:pt idx="4654">
                  <c:v>78.8</c:v>
                </c:pt>
                <c:pt idx="4655">
                  <c:v>78.8</c:v>
                </c:pt>
                <c:pt idx="4656">
                  <c:v>78.8</c:v>
                </c:pt>
                <c:pt idx="4657">
                  <c:v>78.8</c:v>
                </c:pt>
                <c:pt idx="4658">
                  <c:v>80.400000000000006</c:v>
                </c:pt>
                <c:pt idx="4659">
                  <c:v>75</c:v>
                </c:pt>
                <c:pt idx="4660">
                  <c:v>78.400000000000006</c:v>
                </c:pt>
                <c:pt idx="4661">
                  <c:v>86.2</c:v>
                </c:pt>
                <c:pt idx="4662">
                  <c:v>86.2</c:v>
                </c:pt>
                <c:pt idx="4663">
                  <c:v>76.599999999999994</c:v>
                </c:pt>
                <c:pt idx="4664">
                  <c:v>76.599999999999994</c:v>
                </c:pt>
                <c:pt idx="4665">
                  <c:v>73.900000000000006</c:v>
                </c:pt>
                <c:pt idx="4666">
                  <c:v>79.3</c:v>
                </c:pt>
                <c:pt idx="4667">
                  <c:v>78.099999999999994</c:v>
                </c:pt>
                <c:pt idx="4668">
                  <c:v>69.8</c:v>
                </c:pt>
                <c:pt idx="4669">
                  <c:v>69.8</c:v>
                </c:pt>
                <c:pt idx="4670">
                  <c:v>69.8</c:v>
                </c:pt>
                <c:pt idx="4671">
                  <c:v>69.8</c:v>
                </c:pt>
                <c:pt idx="4672">
                  <c:v>69.8</c:v>
                </c:pt>
                <c:pt idx="4673">
                  <c:v>69.8</c:v>
                </c:pt>
                <c:pt idx="4674">
                  <c:v>69.8</c:v>
                </c:pt>
                <c:pt idx="4675">
                  <c:v>69.8</c:v>
                </c:pt>
                <c:pt idx="4676">
                  <c:v>69.8</c:v>
                </c:pt>
                <c:pt idx="4677">
                  <c:v>69.8</c:v>
                </c:pt>
                <c:pt idx="4678">
                  <c:v>69.8</c:v>
                </c:pt>
                <c:pt idx="4679">
                  <c:v>69.8</c:v>
                </c:pt>
                <c:pt idx="4680">
                  <c:v>69.8</c:v>
                </c:pt>
                <c:pt idx="4681">
                  <c:v>69.8</c:v>
                </c:pt>
                <c:pt idx="4682">
                  <c:v>69.8</c:v>
                </c:pt>
                <c:pt idx="4683">
                  <c:v>69.8</c:v>
                </c:pt>
                <c:pt idx="4684">
                  <c:v>69.8</c:v>
                </c:pt>
                <c:pt idx="4685">
                  <c:v>69.8</c:v>
                </c:pt>
                <c:pt idx="4686">
                  <c:v>69.8</c:v>
                </c:pt>
                <c:pt idx="4687">
                  <c:v>69.8</c:v>
                </c:pt>
                <c:pt idx="4688">
                  <c:v>69.8</c:v>
                </c:pt>
                <c:pt idx="4689">
                  <c:v>69.8</c:v>
                </c:pt>
                <c:pt idx="4690">
                  <c:v>69.8</c:v>
                </c:pt>
                <c:pt idx="4691">
                  <c:v>69.8</c:v>
                </c:pt>
                <c:pt idx="4692">
                  <c:v>69.8</c:v>
                </c:pt>
                <c:pt idx="4693">
                  <c:v>69.8</c:v>
                </c:pt>
                <c:pt idx="4694">
                  <c:v>69.8</c:v>
                </c:pt>
                <c:pt idx="4695">
                  <c:v>69.8</c:v>
                </c:pt>
                <c:pt idx="4696">
                  <c:v>69.8</c:v>
                </c:pt>
                <c:pt idx="4697">
                  <c:v>69.8</c:v>
                </c:pt>
                <c:pt idx="4698">
                  <c:v>69.8</c:v>
                </c:pt>
                <c:pt idx="4699">
                  <c:v>69.8</c:v>
                </c:pt>
                <c:pt idx="4700">
                  <c:v>69.8</c:v>
                </c:pt>
                <c:pt idx="4701">
                  <c:v>69.8</c:v>
                </c:pt>
                <c:pt idx="4702">
                  <c:v>69.8</c:v>
                </c:pt>
                <c:pt idx="4703">
                  <c:v>69.8</c:v>
                </c:pt>
                <c:pt idx="4704">
                  <c:v>69.8</c:v>
                </c:pt>
                <c:pt idx="4705">
                  <c:v>69.8</c:v>
                </c:pt>
                <c:pt idx="4706">
                  <c:v>69.8</c:v>
                </c:pt>
                <c:pt idx="4707">
                  <c:v>69.8</c:v>
                </c:pt>
                <c:pt idx="4708">
                  <c:v>69.8</c:v>
                </c:pt>
                <c:pt idx="4709">
                  <c:v>69.8</c:v>
                </c:pt>
                <c:pt idx="4710">
                  <c:v>69.8</c:v>
                </c:pt>
                <c:pt idx="4711">
                  <c:v>69.8</c:v>
                </c:pt>
                <c:pt idx="4712">
                  <c:v>69.8</c:v>
                </c:pt>
                <c:pt idx="4713">
                  <c:v>69.8</c:v>
                </c:pt>
                <c:pt idx="4714">
                  <c:v>69.8</c:v>
                </c:pt>
                <c:pt idx="4715">
                  <c:v>69.8</c:v>
                </c:pt>
                <c:pt idx="4716">
                  <c:v>69.8</c:v>
                </c:pt>
                <c:pt idx="4717">
                  <c:v>81</c:v>
                </c:pt>
                <c:pt idx="4718">
                  <c:v>80.599999999999994</c:v>
                </c:pt>
                <c:pt idx="4719">
                  <c:v>73.599999999999994</c:v>
                </c:pt>
                <c:pt idx="4720">
                  <c:v>77.400000000000006</c:v>
                </c:pt>
                <c:pt idx="4721">
                  <c:v>79.5</c:v>
                </c:pt>
                <c:pt idx="4722">
                  <c:v>71.599999999999994</c:v>
                </c:pt>
                <c:pt idx="4723">
                  <c:v>69.599999999999994</c:v>
                </c:pt>
                <c:pt idx="4724">
                  <c:v>73.2</c:v>
                </c:pt>
                <c:pt idx="4725">
                  <c:v>77.5</c:v>
                </c:pt>
                <c:pt idx="4726">
                  <c:v>76.599999999999994</c:v>
                </c:pt>
                <c:pt idx="4727">
                  <c:v>73.400000000000006</c:v>
                </c:pt>
                <c:pt idx="4728">
                  <c:v>73.400000000000006</c:v>
                </c:pt>
                <c:pt idx="4729">
                  <c:v>73.400000000000006</c:v>
                </c:pt>
                <c:pt idx="4730">
                  <c:v>73.400000000000006</c:v>
                </c:pt>
                <c:pt idx="4731">
                  <c:v>73.400000000000006</c:v>
                </c:pt>
                <c:pt idx="4732">
                  <c:v>73.400000000000006</c:v>
                </c:pt>
                <c:pt idx="4733">
                  <c:v>73.400000000000006</c:v>
                </c:pt>
                <c:pt idx="4734">
                  <c:v>73.400000000000006</c:v>
                </c:pt>
                <c:pt idx="4735">
                  <c:v>73.400000000000006</c:v>
                </c:pt>
                <c:pt idx="4736">
                  <c:v>73.400000000000006</c:v>
                </c:pt>
                <c:pt idx="4737">
                  <c:v>73.400000000000006</c:v>
                </c:pt>
                <c:pt idx="4738">
                  <c:v>73.400000000000006</c:v>
                </c:pt>
                <c:pt idx="4739">
                  <c:v>73.400000000000006</c:v>
                </c:pt>
                <c:pt idx="4740">
                  <c:v>73.400000000000006</c:v>
                </c:pt>
                <c:pt idx="4741">
                  <c:v>73.400000000000006</c:v>
                </c:pt>
                <c:pt idx="4742">
                  <c:v>73.400000000000006</c:v>
                </c:pt>
                <c:pt idx="4743">
                  <c:v>73.400000000000006</c:v>
                </c:pt>
                <c:pt idx="4744">
                  <c:v>73.400000000000006</c:v>
                </c:pt>
                <c:pt idx="4745">
                  <c:v>73.400000000000006</c:v>
                </c:pt>
                <c:pt idx="4746">
                  <c:v>73.400000000000006</c:v>
                </c:pt>
                <c:pt idx="4747">
                  <c:v>73.400000000000006</c:v>
                </c:pt>
                <c:pt idx="4748">
                  <c:v>73.400000000000006</c:v>
                </c:pt>
                <c:pt idx="4749">
                  <c:v>73.400000000000006</c:v>
                </c:pt>
                <c:pt idx="4750">
                  <c:v>73.400000000000006</c:v>
                </c:pt>
                <c:pt idx="4751">
                  <c:v>73.400000000000006</c:v>
                </c:pt>
                <c:pt idx="4752">
                  <c:v>73.400000000000006</c:v>
                </c:pt>
                <c:pt idx="4753">
                  <c:v>73.400000000000006</c:v>
                </c:pt>
                <c:pt idx="4754">
                  <c:v>73.400000000000006</c:v>
                </c:pt>
                <c:pt idx="4755">
                  <c:v>73.400000000000006</c:v>
                </c:pt>
                <c:pt idx="4756">
                  <c:v>73.400000000000006</c:v>
                </c:pt>
                <c:pt idx="4757">
                  <c:v>73.400000000000006</c:v>
                </c:pt>
                <c:pt idx="4758">
                  <c:v>73.400000000000006</c:v>
                </c:pt>
                <c:pt idx="4759">
                  <c:v>73.400000000000006</c:v>
                </c:pt>
                <c:pt idx="4760">
                  <c:v>73.400000000000006</c:v>
                </c:pt>
                <c:pt idx="4761">
                  <c:v>73.400000000000006</c:v>
                </c:pt>
                <c:pt idx="4762">
                  <c:v>73.400000000000006</c:v>
                </c:pt>
                <c:pt idx="4763">
                  <c:v>73.400000000000006</c:v>
                </c:pt>
                <c:pt idx="4764">
                  <c:v>73.400000000000006</c:v>
                </c:pt>
                <c:pt idx="4765">
                  <c:v>73.400000000000006</c:v>
                </c:pt>
                <c:pt idx="4766">
                  <c:v>73.400000000000006</c:v>
                </c:pt>
                <c:pt idx="4767">
                  <c:v>73.400000000000006</c:v>
                </c:pt>
                <c:pt idx="4768">
                  <c:v>73.400000000000006</c:v>
                </c:pt>
                <c:pt idx="4769">
                  <c:v>73.400000000000006</c:v>
                </c:pt>
                <c:pt idx="4770">
                  <c:v>73.400000000000006</c:v>
                </c:pt>
                <c:pt idx="4771">
                  <c:v>73.400000000000006</c:v>
                </c:pt>
                <c:pt idx="4772">
                  <c:v>73.400000000000006</c:v>
                </c:pt>
                <c:pt idx="4773">
                  <c:v>73.400000000000006</c:v>
                </c:pt>
                <c:pt idx="4774">
                  <c:v>73.400000000000006</c:v>
                </c:pt>
                <c:pt idx="4775">
                  <c:v>73.400000000000006</c:v>
                </c:pt>
                <c:pt idx="4776">
                  <c:v>73.400000000000006</c:v>
                </c:pt>
                <c:pt idx="4777">
                  <c:v>73.400000000000006</c:v>
                </c:pt>
                <c:pt idx="4778">
                  <c:v>73.400000000000006</c:v>
                </c:pt>
                <c:pt idx="4779">
                  <c:v>73.400000000000006</c:v>
                </c:pt>
                <c:pt idx="4780">
                  <c:v>73.400000000000006</c:v>
                </c:pt>
                <c:pt idx="4781">
                  <c:v>79</c:v>
                </c:pt>
                <c:pt idx="4782">
                  <c:v>79</c:v>
                </c:pt>
                <c:pt idx="4783">
                  <c:v>76.8</c:v>
                </c:pt>
                <c:pt idx="4784">
                  <c:v>81</c:v>
                </c:pt>
                <c:pt idx="4785">
                  <c:v>80.599999999999994</c:v>
                </c:pt>
                <c:pt idx="4786">
                  <c:v>80.599999999999994</c:v>
                </c:pt>
                <c:pt idx="4787">
                  <c:v>80.599999999999994</c:v>
                </c:pt>
                <c:pt idx="4788">
                  <c:v>80.599999999999994</c:v>
                </c:pt>
                <c:pt idx="4789">
                  <c:v>80.599999999999994</c:v>
                </c:pt>
                <c:pt idx="4790">
                  <c:v>80.599999999999994</c:v>
                </c:pt>
                <c:pt idx="4791">
                  <c:v>80.599999999999994</c:v>
                </c:pt>
                <c:pt idx="4792">
                  <c:v>80.599999999999994</c:v>
                </c:pt>
                <c:pt idx="4793">
                  <c:v>80.599999999999994</c:v>
                </c:pt>
                <c:pt idx="4794">
                  <c:v>80.599999999999994</c:v>
                </c:pt>
                <c:pt idx="4795">
                  <c:v>80.599999999999994</c:v>
                </c:pt>
                <c:pt idx="4796">
                  <c:v>80.599999999999994</c:v>
                </c:pt>
                <c:pt idx="4797">
                  <c:v>80.599999999999994</c:v>
                </c:pt>
                <c:pt idx="4798">
                  <c:v>80.599999999999994</c:v>
                </c:pt>
                <c:pt idx="4799">
                  <c:v>80.599999999999994</c:v>
                </c:pt>
                <c:pt idx="4800">
                  <c:v>80.599999999999994</c:v>
                </c:pt>
                <c:pt idx="4801">
                  <c:v>80.599999999999994</c:v>
                </c:pt>
                <c:pt idx="4802">
                  <c:v>80.599999999999994</c:v>
                </c:pt>
                <c:pt idx="4803">
                  <c:v>80.599999999999994</c:v>
                </c:pt>
                <c:pt idx="4804">
                  <c:v>80.599999999999994</c:v>
                </c:pt>
                <c:pt idx="4805">
                  <c:v>80.599999999999994</c:v>
                </c:pt>
                <c:pt idx="4806">
                  <c:v>80.599999999999994</c:v>
                </c:pt>
                <c:pt idx="4807">
                  <c:v>80.599999999999994</c:v>
                </c:pt>
                <c:pt idx="4808">
                  <c:v>80.599999999999994</c:v>
                </c:pt>
                <c:pt idx="4809">
                  <c:v>80.599999999999994</c:v>
                </c:pt>
                <c:pt idx="4810">
                  <c:v>80.599999999999994</c:v>
                </c:pt>
                <c:pt idx="4811">
                  <c:v>80.599999999999994</c:v>
                </c:pt>
                <c:pt idx="4812">
                  <c:v>80.599999999999994</c:v>
                </c:pt>
                <c:pt idx="4813">
                  <c:v>80.599999999999994</c:v>
                </c:pt>
                <c:pt idx="4814">
                  <c:v>80.599999999999994</c:v>
                </c:pt>
                <c:pt idx="4815">
                  <c:v>80.599999999999994</c:v>
                </c:pt>
                <c:pt idx="4816">
                  <c:v>80.599999999999994</c:v>
                </c:pt>
                <c:pt idx="4817">
                  <c:v>80.599999999999994</c:v>
                </c:pt>
                <c:pt idx="4818">
                  <c:v>80.599999999999994</c:v>
                </c:pt>
                <c:pt idx="4819">
                  <c:v>80.599999999999994</c:v>
                </c:pt>
                <c:pt idx="4820">
                  <c:v>80.599999999999994</c:v>
                </c:pt>
                <c:pt idx="4821">
                  <c:v>80.599999999999994</c:v>
                </c:pt>
                <c:pt idx="4822">
                  <c:v>80.599999999999994</c:v>
                </c:pt>
                <c:pt idx="4823">
                  <c:v>80.599999999999994</c:v>
                </c:pt>
                <c:pt idx="4824">
                  <c:v>80.599999999999994</c:v>
                </c:pt>
                <c:pt idx="4825">
                  <c:v>80.599999999999994</c:v>
                </c:pt>
                <c:pt idx="4826">
                  <c:v>80.599999999999994</c:v>
                </c:pt>
                <c:pt idx="4827">
                  <c:v>82</c:v>
                </c:pt>
                <c:pt idx="4828">
                  <c:v>80.599999999999994</c:v>
                </c:pt>
                <c:pt idx="4829">
                  <c:v>80.599999999999994</c:v>
                </c:pt>
                <c:pt idx="4830">
                  <c:v>80.599999999999994</c:v>
                </c:pt>
                <c:pt idx="4831">
                  <c:v>80.599999999999994</c:v>
                </c:pt>
                <c:pt idx="4832">
                  <c:v>80.599999999999994</c:v>
                </c:pt>
                <c:pt idx="4833">
                  <c:v>80.599999999999994</c:v>
                </c:pt>
                <c:pt idx="4834">
                  <c:v>80.599999999999994</c:v>
                </c:pt>
                <c:pt idx="4835">
                  <c:v>80.599999999999994</c:v>
                </c:pt>
                <c:pt idx="4836">
                  <c:v>80.599999999999994</c:v>
                </c:pt>
                <c:pt idx="4837">
                  <c:v>80.599999999999994</c:v>
                </c:pt>
                <c:pt idx="4838">
                  <c:v>80.599999999999994</c:v>
                </c:pt>
                <c:pt idx="4839">
                  <c:v>80.599999999999994</c:v>
                </c:pt>
                <c:pt idx="4840">
                  <c:v>80.599999999999994</c:v>
                </c:pt>
                <c:pt idx="4841">
                  <c:v>80.599999999999994</c:v>
                </c:pt>
                <c:pt idx="4842">
                  <c:v>82.4</c:v>
                </c:pt>
                <c:pt idx="4843">
                  <c:v>69.400000000000006</c:v>
                </c:pt>
                <c:pt idx="4844">
                  <c:v>79.900000000000006</c:v>
                </c:pt>
                <c:pt idx="4845">
                  <c:v>87.4</c:v>
                </c:pt>
                <c:pt idx="4846">
                  <c:v>73.2</c:v>
                </c:pt>
                <c:pt idx="4847">
                  <c:v>77</c:v>
                </c:pt>
                <c:pt idx="4848">
                  <c:v>77</c:v>
                </c:pt>
                <c:pt idx="4849">
                  <c:v>77</c:v>
                </c:pt>
                <c:pt idx="4850">
                  <c:v>77</c:v>
                </c:pt>
                <c:pt idx="4851">
                  <c:v>77</c:v>
                </c:pt>
                <c:pt idx="4852">
                  <c:v>77</c:v>
                </c:pt>
                <c:pt idx="4853">
                  <c:v>77</c:v>
                </c:pt>
                <c:pt idx="4854">
                  <c:v>77</c:v>
                </c:pt>
                <c:pt idx="4855">
                  <c:v>77</c:v>
                </c:pt>
                <c:pt idx="4856">
                  <c:v>77</c:v>
                </c:pt>
                <c:pt idx="4857">
                  <c:v>77</c:v>
                </c:pt>
                <c:pt idx="4858">
                  <c:v>77</c:v>
                </c:pt>
                <c:pt idx="4859">
                  <c:v>77</c:v>
                </c:pt>
                <c:pt idx="4860">
                  <c:v>77</c:v>
                </c:pt>
                <c:pt idx="4861">
                  <c:v>77</c:v>
                </c:pt>
                <c:pt idx="4862">
                  <c:v>77</c:v>
                </c:pt>
                <c:pt idx="4863">
                  <c:v>77</c:v>
                </c:pt>
                <c:pt idx="4864">
                  <c:v>77</c:v>
                </c:pt>
                <c:pt idx="4865">
                  <c:v>77</c:v>
                </c:pt>
                <c:pt idx="4866">
                  <c:v>77</c:v>
                </c:pt>
                <c:pt idx="4867">
                  <c:v>77</c:v>
                </c:pt>
                <c:pt idx="4868">
                  <c:v>77</c:v>
                </c:pt>
                <c:pt idx="4869">
                  <c:v>77</c:v>
                </c:pt>
                <c:pt idx="4870">
                  <c:v>77</c:v>
                </c:pt>
                <c:pt idx="4871">
                  <c:v>77</c:v>
                </c:pt>
                <c:pt idx="4872">
                  <c:v>77</c:v>
                </c:pt>
                <c:pt idx="4873">
                  <c:v>77</c:v>
                </c:pt>
                <c:pt idx="4874">
                  <c:v>77</c:v>
                </c:pt>
                <c:pt idx="4875">
                  <c:v>77</c:v>
                </c:pt>
                <c:pt idx="4876">
                  <c:v>77.5</c:v>
                </c:pt>
                <c:pt idx="4877">
                  <c:v>78.400000000000006</c:v>
                </c:pt>
                <c:pt idx="4878">
                  <c:v>84.2</c:v>
                </c:pt>
                <c:pt idx="4879">
                  <c:v>84.2</c:v>
                </c:pt>
                <c:pt idx="4880">
                  <c:v>84.2</c:v>
                </c:pt>
                <c:pt idx="4881">
                  <c:v>84.2</c:v>
                </c:pt>
                <c:pt idx="4882">
                  <c:v>84.2</c:v>
                </c:pt>
                <c:pt idx="4883">
                  <c:v>84.2</c:v>
                </c:pt>
                <c:pt idx="4884">
                  <c:v>84.2</c:v>
                </c:pt>
                <c:pt idx="4885">
                  <c:v>84.2</c:v>
                </c:pt>
                <c:pt idx="4886">
                  <c:v>87.8</c:v>
                </c:pt>
                <c:pt idx="4887">
                  <c:v>87.8</c:v>
                </c:pt>
                <c:pt idx="4888">
                  <c:v>87.8</c:v>
                </c:pt>
                <c:pt idx="4889">
                  <c:v>87.8</c:v>
                </c:pt>
                <c:pt idx="4890">
                  <c:v>84.2</c:v>
                </c:pt>
                <c:pt idx="4891">
                  <c:v>84.2</c:v>
                </c:pt>
                <c:pt idx="4892">
                  <c:v>84.2</c:v>
                </c:pt>
                <c:pt idx="4893">
                  <c:v>84.2</c:v>
                </c:pt>
                <c:pt idx="4894">
                  <c:v>84.2</c:v>
                </c:pt>
                <c:pt idx="4895">
                  <c:v>87.8</c:v>
                </c:pt>
                <c:pt idx="4896">
                  <c:v>84.2</c:v>
                </c:pt>
                <c:pt idx="4897">
                  <c:v>87.8</c:v>
                </c:pt>
                <c:pt idx="4898">
                  <c:v>87.8</c:v>
                </c:pt>
                <c:pt idx="4899">
                  <c:v>84.2</c:v>
                </c:pt>
                <c:pt idx="4900">
                  <c:v>69.3</c:v>
                </c:pt>
                <c:pt idx="4901">
                  <c:v>69.3</c:v>
                </c:pt>
                <c:pt idx="4902">
                  <c:v>75.400000000000006</c:v>
                </c:pt>
                <c:pt idx="4903">
                  <c:v>72.5</c:v>
                </c:pt>
                <c:pt idx="4904">
                  <c:v>82.4</c:v>
                </c:pt>
                <c:pt idx="4905">
                  <c:v>75.599999999999994</c:v>
                </c:pt>
                <c:pt idx="4906">
                  <c:v>89.6</c:v>
                </c:pt>
                <c:pt idx="4907">
                  <c:v>76.099999999999994</c:v>
                </c:pt>
                <c:pt idx="4908">
                  <c:v>76.099999999999994</c:v>
                </c:pt>
                <c:pt idx="4909">
                  <c:v>79.2</c:v>
                </c:pt>
                <c:pt idx="4910">
                  <c:v>73.400000000000006</c:v>
                </c:pt>
                <c:pt idx="4911">
                  <c:v>75.2</c:v>
                </c:pt>
                <c:pt idx="4912">
                  <c:v>75.2</c:v>
                </c:pt>
                <c:pt idx="4913">
                  <c:v>75.2</c:v>
                </c:pt>
                <c:pt idx="4914">
                  <c:v>75.2</c:v>
                </c:pt>
                <c:pt idx="4915">
                  <c:v>75.2</c:v>
                </c:pt>
                <c:pt idx="4916">
                  <c:v>75.2</c:v>
                </c:pt>
                <c:pt idx="4917">
                  <c:v>75.2</c:v>
                </c:pt>
                <c:pt idx="4918">
                  <c:v>75.2</c:v>
                </c:pt>
                <c:pt idx="4919">
                  <c:v>75.2</c:v>
                </c:pt>
                <c:pt idx="4920">
                  <c:v>75.2</c:v>
                </c:pt>
                <c:pt idx="4921">
                  <c:v>75.2</c:v>
                </c:pt>
                <c:pt idx="4922">
                  <c:v>75.2</c:v>
                </c:pt>
                <c:pt idx="4923">
                  <c:v>75.2</c:v>
                </c:pt>
                <c:pt idx="4924">
                  <c:v>75.2</c:v>
                </c:pt>
                <c:pt idx="4925">
                  <c:v>75.2</c:v>
                </c:pt>
                <c:pt idx="4926">
                  <c:v>75.2</c:v>
                </c:pt>
                <c:pt idx="4927">
                  <c:v>75.2</c:v>
                </c:pt>
                <c:pt idx="4928">
                  <c:v>75.2</c:v>
                </c:pt>
                <c:pt idx="4929">
                  <c:v>75.2</c:v>
                </c:pt>
                <c:pt idx="4930">
                  <c:v>75.2</c:v>
                </c:pt>
                <c:pt idx="4931">
                  <c:v>75.2</c:v>
                </c:pt>
                <c:pt idx="4932">
                  <c:v>75.2</c:v>
                </c:pt>
                <c:pt idx="4933">
                  <c:v>75.2</c:v>
                </c:pt>
                <c:pt idx="4934">
                  <c:v>75.2</c:v>
                </c:pt>
                <c:pt idx="4935">
                  <c:v>75.2</c:v>
                </c:pt>
                <c:pt idx="4936">
                  <c:v>75.2</c:v>
                </c:pt>
                <c:pt idx="4937">
                  <c:v>75.2</c:v>
                </c:pt>
                <c:pt idx="4938">
                  <c:v>75.2</c:v>
                </c:pt>
                <c:pt idx="4939">
                  <c:v>75.2</c:v>
                </c:pt>
                <c:pt idx="4940">
                  <c:v>75.2</c:v>
                </c:pt>
                <c:pt idx="4941">
                  <c:v>75.2</c:v>
                </c:pt>
                <c:pt idx="4942">
                  <c:v>75.2</c:v>
                </c:pt>
                <c:pt idx="4943">
                  <c:v>75.2</c:v>
                </c:pt>
                <c:pt idx="4944">
                  <c:v>75.2</c:v>
                </c:pt>
                <c:pt idx="4945">
                  <c:v>75.2</c:v>
                </c:pt>
                <c:pt idx="4946">
                  <c:v>75.2</c:v>
                </c:pt>
                <c:pt idx="4947">
                  <c:v>75.2</c:v>
                </c:pt>
                <c:pt idx="4948">
                  <c:v>75.2</c:v>
                </c:pt>
                <c:pt idx="4949">
                  <c:v>75.2</c:v>
                </c:pt>
                <c:pt idx="4950">
                  <c:v>75.2</c:v>
                </c:pt>
                <c:pt idx="4951">
                  <c:v>75.2</c:v>
                </c:pt>
                <c:pt idx="4952">
                  <c:v>75.2</c:v>
                </c:pt>
                <c:pt idx="4953">
                  <c:v>75.2</c:v>
                </c:pt>
                <c:pt idx="4954">
                  <c:v>75.2</c:v>
                </c:pt>
                <c:pt idx="4955">
                  <c:v>75.2</c:v>
                </c:pt>
                <c:pt idx="4956">
                  <c:v>75.2</c:v>
                </c:pt>
                <c:pt idx="4957">
                  <c:v>75.2</c:v>
                </c:pt>
                <c:pt idx="4958">
                  <c:v>75.2</c:v>
                </c:pt>
                <c:pt idx="4959">
                  <c:v>75.2</c:v>
                </c:pt>
                <c:pt idx="4960">
                  <c:v>75.2</c:v>
                </c:pt>
                <c:pt idx="4961">
                  <c:v>75.2</c:v>
                </c:pt>
                <c:pt idx="4962">
                  <c:v>75.2</c:v>
                </c:pt>
                <c:pt idx="4963">
                  <c:v>75.2</c:v>
                </c:pt>
                <c:pt idx="4964">
                  <c:v>75.2</c:v>
                </c:pt>
                <c:pt idx="4965">
                  <c:v>75.2</c:v>
                </c:pt>
                <c:pt idx="4966">
                  <c:v>75.2</c:v>
                </c:pt>
                <c:pt idx="4967">
                  <c:v>75.2</c:v>
                </c:pt>
                <c:pt idx="4968">
                  <c:v>75.2</c:v>
                </c:pt>
                <c:pt idx="4969">
                  <c:v>75.2</c:v>
                </c:pt>
                <c:pt idx="4970">
                  <c:v>75.2</c:v>
                </c:pt>
                <c:pt idx="4971">
                  <c:v>75.2</c:v>
                </c:pt>
                <c:pt idx="4972">
                  <c:v>75.2</c:v>
                </c:pt>
                <c:pt idx="4973">
                  <c:v>75.2</c:v>
                </c:pt>
                <c:pt idx="4974">
                  <c:v>75.2</c:v>
                </c:pt>
                <c:pt idx="4975">
                  <c:v>75.2</c:v>
                </c:pt>
                <c:pt idx="4976">
                  <c:v>75.2</c:v>
                </c:pt>
                <c:pt idx="4977">
                  <c:v>75.2</c:v>
                </c:pt>
                <c:pt idx="4978">
                  <c:v>75.2</c:v>
                </c:pt>
                <c:pt idx="4979">
                  <c:v>75.2</c:v>
                </c:pt>
                <c:pt idx="4980">
                  <c:v>75.2</c:v>
                </c:pt>
                <c:pt idx="4981">
                  <c:v>75.2</c:v>
                </c:pt>
                <c:pt idx="4982">
                  <c:v>75.2</c:v>
                </c:pt>
                <c:pt idx="4983">
                  <c:v>75.2</c:v>
                </c:pt>
                <c:pt idx="4984">
                  <c:v>75.2</c:v>
                </c:pt>
                <c:pt idx="4985">
                  <c:v>75.2</c:v>
                </c:pt>
                <c:pt idx="4986">
                  <c:v>75.2</c:v>
                </c:pt>
                <c:pt idx="4987">
                  <c:v>75.2</c:v>
                </c:pt>
                <c:pt idx="4988">
                  <c:v>75.2</c:v>
                </c:pt>
                <c:pt idx="4989">
                  <c:v>75.2</c:v>
                </c:pt>
                <c:pt idx="4990">
                  <c:v>75.7</c:v>
                </c:pt>
                <c:pt idx="4991">
                  <c:v>86</c:v>
                </c:pt>
                <c:pt idx="4992">
                  <c:v>86</c:v>
                </c:pt>
                <c:pt idx="4993">
                  <c:v>86</c:v>
                </c:pt>
                <c:pt idx="4994">
                  <c:v>69.599999999999994</c:v>
                </c:pt>
                <c:pt idx="4995">
                  <c:v>71.599999999999994</c:v>
                </c:pt>
                <c:pt idx="4996">
                  <c:v>71.599999999999994</c:v>
                </c:pt>
                <c:pt idx="4997">
                  <c:v>71.599999999999994</c:v>
                </c:pt>
                <c:pt idx="4998">
                  <c:v>71.599999999999994</c:v>
                </c:pt>
                <c:pt idx="4999">
                  <c:v>71.599999999999994</c:v>
                </c:pt>
                <c:pt idx="5000">
                  <c:v>71.599999999999994</c:v>
                </c:pt>
                <c:pt idx="5001">
                  <c:v>71.599999999999994</c:v>
                </c:pt>
                <c:pt idx="5002">
                  <c:v>71.599999999999994</c:v>
                </c:pt>
                <c:pt idx="5003">
                  <c:v>71.599999999999994</c:v>
                </c:pt>
                <c:pt idx="5004">
                  <c:v>71.599999999999994</c:v>
                </c:pt>
                <c:pt idx="5005">
                  <c:v>71.599999999999994</c:v>
                </c:pt>
                <c:pt idx="5006">
                  <c:v>71.599999999999994</c:v>
                </c:pt>
                <c:pt idx="5007">
                  <c:v>71.599999999999994</c:v>
                </c:pt>
                <c:pt idx="5008">
                  <c:v>71.599999999999994</c:v>
                </c:pt>
                <c:pt idx="5009">
                  <c:v>71.599999999999994</c:v>
                </c:pt>
                <c:pt idx="5010">
                  <c:v>71.599999999999994</c:v>
                </c:pt>
                <c:pt idx="5011">
                  <c:v>71.599999999999994</c:v>
                </c:pt>
                <c:pt idx="5012">
                  <c:v>71.599999999999994</c:v>
                </c:pt>
                <c:pt idx="5013">
                  <c:v>71.599999999999994</c:v>
                </c:pt>
                <c:pt idx="5014">
                  <c:v>71.599999999999994</c:v>
                </c:pt>
                <c:pt idx="5015">
                  <c:v>71.599999999999994</c:v>
                </c:pt>
                <c:pt idx="5016">
                  <c:v>71.599999999999994</c:v>
                </c:pt>
                <c:pt idx="5017">
                  <c:v>71.599999999999994</c:v>
                </c:pt>
                <c:pt idx="5018">
                  <c:v>71.599999999999994</c:v>
                </c:pt>
                <c:pt idx="5019">
                  <c:v>71.599999999999994</c:v>
                </c:pt>
                <c:pt idx="5020">
                  <c:v>71.599999999999994</c:v>
                </c:pt>
                <c:pt idx="5021">
                  <c:v>71.599999999999994</c:v>
                </c:pt>
                <c:pt idx="5022">
                  <c:v>71.599999999999994</c:v>
                </c:pt>
                <c:pt idx="5023">
                  <c:v>71.599999999999994</c:v>
                </c:pt>
                <c:pt idx="5024">
                  <c:v>71.599999999999994</c:v>
                </c:pt>
                <c:pt idx="5025">
                  <c:v>71.599999999999994</c:v>
                </c:pt>
                <c:pt idx="5026">
                  <c:v>71.599999999999994</c:v>
                </c:pt>
                <c:pt idx="5027">
                  <c:v>71.599999999999994</c:v>
                </c:pt>
                <c:pt idx="5028">
                  <c:v>71.599999999999994</c:v>
                </c:pt>
                <c:pt idx="5029">
                  <c:v>71.599999999999994</c:v>
                </c:pt>
                <c:pt idx="5030">
                  <c:v>71.599999999999994</c:v>
                </c:pt>
                <c:pt idx="5031">
                  <c:v>71.599999999999994</c:v>
                </c:pt>
                <c:pt idx="5032">
                  <c:v>71.599999999999994</c:v>
                </c:pt>
                <c:pt idx="5033">
                  <c:v>71.599999999999994</c:v>
                </c:pt>
                <c:pt idx="5034">
                  <c:v>73</c:v>
                </c:pt>
                <c:pt idx="5035">
                  <c:v>71.599999999999994</c:v>
                </c:pt>
                <c:pt idx="5036">
                  <c:v>71.599999999999994</c:v>
                </c:pt>
                <c:pt idx="5037">
                  <c:v>71.599999999999994</c:v>
                </c:pt>
                <c:pt idx="5038">
                  <c:v>71.599999999999994</c:v>
                </c:pt>
                <c:pt idx="5039">
                  <c:v>71.599999999999994</c:v>
                </c:pt>
                <c:pt idx="5040">
                  <c:v>71.599999999999994</c:v>
                </c:pt>
                <c:pt idx="5041">
                  <c:v>71.599999999999994</c:v>
                </c:pt>
                <c:pt idx="5042">
                  <c:v>87.8</c:v>
                </c:pt>
                <c:pt idx="5043">
                  <c:v>77.400000000000006</c:v>
                </c:pt>
                <c:pt idx="5044">
                  <c:v>68.900000000000006</c:v>
                </c:pt>
                <c:pt idx="5045">
                  <c:v>75</c:v>
                </c:pt>
                <c:pt idx="5046">
                  <c:v>74.5</c:v>
                </c:pt>
                <c:pt idx="5047">
                  <c:v>75</c:v>
                </c:pt>
                <c:pt idx="5048">
                  <c:v>73.900000000000006</c:v>
                </c:pt>
                <c:pt idx="5049">
                  <c:v>73.900000000000006</c:v>
                </c:pt>
                <c:pt idx="5050">
                  <c:v>75.599999999999994</c:v>
                </c:pt>
                <c:pt idx="5051">
                  <c:v>80.599999999999994</c:v>
                </c:pt>
                <c:pt idx="5052">
                  <c:v>79.5</c:v>
                </c:pt>
                <c:pt idx="5053">
                  <c:v>72.099999999999994</c:v>
                </c:pt>
                <c:pt idx="5054">
                  <c:v>82.4</c:v>
                </c:pt>
                <c:pt idx="5055">
                  <c:v>82.4</c:v>
                </c:pt>
                <c:pt idx="5056">
                  <c:v>82.4</c:v>
                </c:pt>
                <c:pt idx="5057">
                  <c:v>82.4</c:v>
                </c:pt>
                <c:pt idx="5058">
                  <c:v>82.4</c:v>
                </c:pt>
                <c:pt idx="5059">
                  <c:v>82.4</c:v>
                </c:pt>
                <c:pt idx="5060">
                  <c:v>82.4</c:v>
                </c:pt>
                <c:pt idx="5061">
                  <c:v>82.4</c:v>
                </c:pt>
                <c:pt idx="5062">
                  <c:v>82.4</c:v>
                </c:pt>
                <c:pt idx="5063">
                  <c:v>82.4</c:v>
                </c:pt>
                <c:pt idx="5064">
                  <c:v>82.4</c:v>
                </c:pt>
                <c:pt idx="5065">
                  <c:v>82.4</c:v>
                </c:pt>
                <c:pt idx="5066">
                  <c:v>82.4</c:v>
                </c:pt>
                <c:pt idx="5067">
                  <c:v>82.4</c:v>
                </c:pt>
                <c:pt idx="5068">
                  <c:v>82.4</c:v>
                </c:pt>
                <c:pt idx="5069">
                  <c:v>82.4</c:v>
                </c:pt>
                <c:pt idx="5070">
                  <c:v>82.4</c:v>
                </c:pt>
                <c:pt idx="5071">
                  <c:v>82.4</c:v>
                </c:pt>
                <c:pt idx="5072">
                  <c:v>82.4</c:v>
                </c:pt>
                <c:pt idx="5073">
                  <c:v>82.4</c:v>
                </c:pt>
                <c:pt idx="5074">
                  <c:v>82.4</c:v>
                </c:pt>
                <c:pt idx="5075">
                  <c:v>75.2</c:v>
                </c:pt>
                <c:pt idx="5076">
                  <c:v>75.2</c:v>
                </c:pt>
                <c:pt idx="5077">
                  <c:v>77.5</c:v>
                </c:pt>
                <c:pt idx="5078">
                  <c:v>75.2</c:v>
                </c:pt>
                <c:pt idx="5079">
                  <c:v>78.8</c:v>
                </c:pt>
                <c:pt idx="5080">
                  <c:v>78.8</c:v>
                </c:pt>
                <c:pt idx="5081">
                  <c:v>78.8</c:v>
                </c:pt>
                <c:pt idx="5082">
                  <c:v>78.8</c:v>
                </c:pt>
                <c:pt idx="5083">
                  <c:v>78.8</c:v>
                </c:pt>
                <c:pt idx="5084">
                  <c:v>78.8</c:v>
                </c:pt>
                <c:pt idx="5085">
                  <c:v>78.8</c:v>
                </c:pt>
                <c:pt idx="5086">
                  <c:v>78.8</c:v>
                </c:pt>
                <c:pt idx="5087">
                  <c:v>78.8</c:v>
                </c:pt>
                <c:pt idx="5088">
                  <c:v>78.8</c:v>
                </c:pt>
                <c:pt idx="5089">
                  <c:v>78.8</c:v>
                </c:pt>
                <c:pt idx="5090">
                  <c:v>78.8</c:v>
                </c:pt>
                <c:pt idx="5091">
                  <c:v>78.8</c:v>
                </c:pt>
                <c:pt idx="5092">
                  <c:v>78.8</c:v>
                </c:pt>
                <c:pt idx="5093">
                  <c:v>78.8</c:v>
                </c:pt>
                <c:pt idx="5094">
                  <c:v>78.8</c:v>
                </c:pt>
                <c:pt idx="5095">
                  <c:v>78.8</c:v>
                </c:pt>
                <c:pt idx="5096">
                  <c:v>78.8</c:v>
                </c:pt>
                <c:pt idx="5097">
                  <c:v>78.8</c:v>
                </c:pt>
                <c:pt idx="5098">
                  <c:v>78.8</c:v>
                </c:pt>
                <c:pt idx="5099">
                  <c:v>78.8</c:v>
                </c:pt>
                <c:pt idx="5100">
                  <c:v>78.8</c:v>
                </c:pt>
                <c:pt idx="5101">
                  <c:v>78.8</c:v>
                </c:pt>
                <c:pt idx="5102">
                  <c:v>78.8</c:v>
                </c:pt>
                <c:pt idx="5103">
                  <c:v>78.8</c:v>
                </c:pt>
                <c:pt idx="5104">
                  <c:v>78.8</c:v>
                </c:pt>
                <c:pt idx="5105">
                  <c:v>78.8</c:v>
                </c:pt>
                <c:pt idx="5106">
                  <c:v>78.8</c:v>
                </c:pt>
                <c:pt idx="5107">
                  <c:v>78.8</c:v>
                </c:pt>
                <c:pt idx="5108">
                  <c:v>78.8</c:v>
                </c:pt>
                <c:pt idx="5109">
                  <c:v>78.8</c:v>
                </c:pt>
                <c:pt idx="5110">
                  <c:v>78.8</c:v>
                </c:pt>
                <c:pt idx="5111">
                  <c:v>78.8</c:v>
                </c:pt>
                <c:pt idx="5112">
                  <c:v>78.8</c:v>
                </c:pt>
                <c:pt idx="5113">
                  <c:v>78.8</c:v>
                </c:pt>
                <c:pt idx="5114">
                  <c:v>78.8</c:v>
                </c:pt>
                <c:pt idx="5115">
                  <c:v>78.8</c:v>
                </c:pt>
                <c:pt idx="5116">
                  <c:v>78.8</c:v>
                </c:pt>
                <c:pt idx="5117">
                  <c:v>78.8</c:v>
                </c:pt>
                <c:pt idx="5118">
                  <c:v>78.8</c:v>
                </c:pt>
                <c:pt idx="5119">
                  <c:v>78.8</c:v>
                </c:pt>
                <c:pt idx="5120">
                  <c:v>78.8</c:v>
                </c:pt>
                <c:pt idx="5121">
                  <c:v>78.8</c:v>
                </c:pt>
                <c:pt idx="5122">
                  <c:v>78.8</c:v>
                </c:pt>
                <c:pt idx="5123">
                  <c:v>78.8</c:v>
                </c:pt>
                <c:pt idx="5124">
                  <c:v>78.8</c:v>
                </c:pt>
                <c:pt idx="5125">
                  <c:v>78.8</c:v>
                </c:pt>
                <c:pt idx="5126">
                  <c:v>78.8</c:v>
                </c:pt>
                <c:pt idx="5127">
                  <c:v>78.8</c:v>
                </c:pt>
                <c:pt idx="5128">
                  <c:v>78.8</c:v>
                </c:pt>
                <c:pt idx="5129">
                  <c:v>78.8</c:v>
                </c:pt>
                <c:pt idx="5130">
                  <c:v>78.8</c:v>
                </c:pt>
                <c:pt idx="5131">
                  <c:v>78.8</c:v>
                </c:pt>
                <c:pt idx="5132">
                  <c:v>78.8</c:v>
                </c:pt>
                <c:pt idx="5133">
                  <c:v>78.8</c:v>
                </c:pt>
                <c:pt idx="5134">
                  <c:v>78.8</c:v>
                </c:pt>
                <c:pt idx="5135">
                  <c:v>78.8</c:v>
                </c:pt>
                <c:pt idx="5136">
                  <c:v>78.8</c:v>
                </c:pt>
                <c:pt idx="5137">
                  <c:v>78.8</c:v>
                </c:pt>
                <c:pt idx="5138">
                  <c:v>78.8</c:v>
                </c:pt>
                <c:pt idx="5139">
                  <c:v>78.8</c:v>
                </c:pt>
                <c:pt idx="5140">
                  <c:v>78.8</c:v>
                </c:pt>
                <c:pt idx="5141">
                  <c:v>78.8</c:v>
                </c:pt>
                <c:pt idx="5142">
                  <c:v>78.8</c:v>
                </c:pt>
                <c:pt idx="5143">
                  <c:v>78.8</c:v>
                </c:pt>
                <c:pt idx="5144">
                  <c:v>78.8</c:v>
                </c:pt>
                <c:pt idx="5145">
                  <c:v>78.8</c:v>
                </c:pt>
                <c:pt idx="5146">
                  <c:v>78.8</c:v>
                </c:pt>
                <c:pt idx="5147">
                  <c:v>71.599999999999994</c:v>
                </c:pt>
                <c:pt idx="5148">
                  <c:v>69.8</c:v>
                </c:pt>
                <c:pt idx="5149">
                  <c:v>85.6</c:v>
                </c:pt>
                <c:pt idx="5150">
                  <c:v>89.1</c:v>
                </c:pt>
                <c:pt idx="5151">
                  <c:v>74.3</c:v>
                </c:pt>
                <c:pt idx="5152">
                  <c:v>74.8</c:v>
                </c:pt>
                <c:pt idx="5153">
                  <c:v>76.8</c:v>
                </c:pt>
                <c:pt idx="5154">
                  <c:v>84.2</c:v>
                </c:pt>
                <c:pt idx="5155">
                  <c:v>73.400000000000006</c:v>
                </c:pt>
                <c:pt idx="5156">
                  <c:v>78.3</c:v>
                </c:pt>
                <c:pt idx="5157">
                  <c:v>78.3</c:v>
                </c:pt>
                <c:pt idx="5158">
                  <c:v>87.8</c:v>
                </c:pt>
                <c:pt idx="5159">
                  <c:v>69.8</c:v>
                </c:pt>
                <c:pt idx="5160">
                  <c:v>69.8</c:v>
                </c:pt>
                <c:pt idx="5161">
                  <c:v>69.8</c:v>
                </c:pt>
                <c:pt idx="5162">
                  <c:v>69.8</c:v>
                </c:pt>
                <c:pt idx="5163">
                  <c:v>69.8</c:v>
                </c:pt>
                <c:pt idx="5164">
                  <c:v>69.8</c:v>
                </c:pt>
                <c:pt idx="5165">
                  <c:v>68.5</c:v>
                </c:pt>
                <c:pt idx="5166">
                  <c:v>69.8</c:v>
                </c:pt>
                <c:pt idx="5167">
                  <c:v>69.8</c:v>
                </c:pt>
                <c:pt idx="5168">
                  <c:v>69.8</c:v>
                </c:pt>
                <c:pt idx="5169">
                  <c:v>69.8</c:v>
                </c:pt>
                <c:pt idx="5170">
                  <c:v>69.8</c:v>
                </c:pt>
                <c:pt idx="5171">
                  <c:v>69.8</c:v>
                </c:pt>
                <c:pt idx="5172">
                  <c:v>69.8</c:v>
                </c:pt>
                <c:pt idx="5173">
                  <c:v>69.8</c:v>
                </c:pt>
                <c:pt idx="5174">
                  <c:v>69.8</c:v>
                </c:pt>
                <c:pt idx="5175">
                  <c:v>69.8</c:v>
                </c:pt>
                <c:pt idx="5176">
                  <c:v>69.8</c:v>
                </c:pt>
                <c:pt idx="5177">
                  <c:v>69.8</c:v>
                </c:pt>
                <c:pt idx="5178">
                  <c:v>69.8</c:v>
                </c:pt>
                <c:pt idx="5179">
                  <c:v>73.599999999999994</c:v>
                </c:pt>
                <c:pt idx="5180">
                  <c:v>69.8</c:v>
                </c:pt>
                <c:pt idx="5181">
                  <c:v>71.599999999999994</c:v>
                </c:pt>
                <c:pt idx="5182">
                  <c:v>69.8</c:v>
                </c:pt>
                <c:pt idx="5183">
                  <c:v>69.8</c:v>
                </c:pt>
                <c:pt idx="5184">
                  <c:v>69.8</c:v>
                </c:pt>
                <c:pt idx="5185">
                  <c:v>69.8</c:v>
                </c:pt>
                <c:pt idx="5186">
                  <c:v>69.8</c:v>
                </c:pt>
                <c:pt idx="5187">
                  <c:v>69.8</c:v>
                </c:pt>
                <c:pt idx="5188">
                  <c:v>69.8</c:v>
                </c:pt>
                <c:pt idx="5189">
                  <c:v>69.8</c:v>
                </c:pt>
                <c:pt idx="5190">
                  <c:v>69.8</c:v>
                </c:pt>
                <c:pt idx="5191">
                  <c:v>69.8</c:v>
                </c:pt>
                <c:pt idx="5192">
                  <c:v>69.8</c:v>
                </c:pt>
                <c:pt idx="5193">
                  <c:v>69.8</c:v>
                </c:pt>
                <c:pt idx="5194">
                  <c:v>75.7</c:v>
                </c:pt>
                <c:pt idx="5195">
                  <c:v>82.4</c:v>
                </c:pt>
                <c:pt idx="5196">
                  <c:v>78.8</c:v>
                </c:pt>
                <c:pt idx="5197">
                  <c:v>72.7</c:v>
                </c:pt>
                <c:pt idx="5198">
                  <c:v>73.400000000000006</c:v>
                </c:pt>
                <c:pt idx="5199">
                  <c:v>73.400000000000006</c:v>
                </c:pt>
                <c:pt idx="5200">
                  <c:v>73.400000000000006</c:v>
                </c:pt>
                <c:pt idx="5201">
                  <c:v>73.400000000000006</c:v>
                </c:pt>
                <c:pt idx="5202">
                  <c:v>73.400000000000006</c:v>
                </c:pt>
                <c:pt idx="5203">
                  <c:v>73.400000000000006</c:v>
                </c:pt>
                <c:pt idx="5204">
                  <c:v>73.400000000000006</c:v>
                </c:pt>
                <c:pt idx="5205">
                  <c:v>73.400000000000006</c:v>
                </c:pt>
                <c:pt idx="5206">
                  <c:v>73.400000000000006</c:v>
                </c:pt>
                <c:pt idx="5207">
                  <c:v>73.400000000000006</c:v>
                </c:pt>
                <c:pt idx="5208">
                  <c:v>73.400000000000006</c:v>
                </c:pt>
                <c:pt idx="5209">
                  <c:v>73.400000000000006</c:v>
                </c:pt>
                <c:pt idx="5210">
                  <c:v>73.400000000000006</c:v>
                </c:pt>
                <c:pt idx="5211">
                  <c:v>73.400000000000006</c:v>
                </c:pt>
                <c:pt idx="5212">
                  <c:v>73.400000000000006</c:v>
                </c:pt>
                <c:pt idx="5213">
                  <c:v>73.400000000000006</c:v>
                </c:pt>
                <c:pt idx="5214">
                  <c:v>73.400000000000006</c:v>
                </c:pt>
                <c:pt idx="5215">
                  <c:v>73.400000000000006</c:v>
                </c:pt>
                <c:pt idx="5216">
                  <c:v>73.400000000000006</c:v>
                </c:pt>
                <c:pt idx="5217">
                  <c:v>73.400000000000006</c:v>
                </c:pt>
                <c:pt idx="5218">
                  <c:v>73.400000000000006</c:v>
                </c:pt>
                <c:pt idx="5219">
                  <c:v>73.400000000000006</c:v>
                </c:pt>
                <c:pt idx="5220">
                  <c:v>73.400000000000006</c:v>
                </c:pt>
                <c:pt idx="5221">
                  <c:v>73.400000000000006</c:v>
                </c:pt>
                <c:pt idx="5222">
                  <c:v>73.400000000000006</c:v>
                </c:pt>
                <c:pt idx="5223">
                  <c:v>73.400000000000006</c:v>
                </c:pt>
                <c:pt idx="5224">
                  <c:v>73.400000000000006</c:v>
                </c:pt>
                <c:pt idx="5225">
                  <c:v>73.400000000000006</c:v>
                </c:pt>
                <c:pt idx="5226">
                  <c:v>73.400000000000006</c:v>
                </c:pt>
                <c:pt idx="5227">
                  <c:v>73.400000000000006</c:v>
                </c:pt>
                <c:pt idx="5228">
                  <c:v>73.400000000000006</c:v>
                </c:pt>
                <c:pt idx="5229">
                  <c:v>73.400000000000006</c:v>
                </c:pt>
                <c:pt idx="5230">
                  <c:v>73.400000000000006</c:v>
                </c:pt>
                <c:pt idx="5231">
                  <c:v>73.400000000000006</c:v>
                </c:pt>
                <c:pt idx="5232">
                  <c:v>73.400000000000006</c:v>
                </c:pt>
                <c:pt idx="5233">
                  <c:v>73.400000000000006</c:v>
                </c:pt>
                <c:pt idx="5234">
                  <c:v>73.400000000000006</c:v>
                </c:pt>
                <c:pt idx="5235">
                  <c:v>73.400000000000006</c:v>
                </c:pt>
                <c:pt idx="5236">
                  <c:v>73.400000000000006</c:v>
                </c:pt>
                <c:pt idx="5237">
                  <c:v>73.400000000000006</c:v>
                </c:pt>
                <c:pt idx="5238">
                  <c:v>73.400000000000006</c:v>
                </c:pt>
                <c:pt idx="5239">
                  <c:v>73.400000000000006</c:v>
                </c:pt>
                <c:pt idx="5240">
                  <c:v>73.400000000000006</c:v>
                </c:pt>
                <c:pt idx="5241">
                  <c:v>73.400000000000006</c:v>
                </c:pt>
                <c:pt idx="5242">
                  <c:v>73.400000000000006</c:v>
                </c:pt>
                <c:pt idx="5243">
                  <c:v>73.400000000000006</c:v>
                </c:pt>
                <c:pt idx="5244">
                  <c:v>73.400000000000006</c:v>
                </c:pt>
                <c:pt idx="5245">
                  <c:v>73.400000000000006</c:v>
                </c:pt>
                <c:pt idx="5246">
                  <c:v>73.400000000000006</c:v>
                </c:pt>
                <c:pt idx="5247">
                  <c:v>73.400000000000006</c:v>
                </c:pt>
                <c:pt idx="5248">
                  <c:v>73.400000000000006</c:v>
                </c:pt>
                <c:pt idx="5249">
                  <c:v>73.400000000000006</c:v>
                </c:pt>
                <c:pt idx="5250">
                  <c:v>73.400000000000006</c:v>
                </c:pt>
                <c:pt idx="5251">
                  <c:v>73.400000000000006</c:v>
                </c:pt>
                <c:pt idx="5252">
                  <c:v>73.400000000000006</c:v>
                </c:pt>
                <c:pt idx="5253">
                  <c:v>73.400000000000006</c:v>
                </c:pt>
                <c:pt idx="5254">
                  <c:v>73.400000000000006</c:v>
                </c:pt>
                <c:pt idx="5255">
                  <c:v>73.400000000000006</c:v>
                </c:pt>
                <c:pt idx="5256">
                  <c:v>73.400000000000006</c:v>
                </c:pt>
                <c:pt idx="5257">
                  <c:v>73.400000000000006</c:v>
                </c:pt>
                <c:pt idx="5258">
                  <c:v>73.400000000000006</c:v>
                </c:pt>
                <c:pt idx="5259">
                  <c:v>73.400000000000006</c:v>
                </c:pt>
                <c:pt idx="5260">
                  <c:v>73.400000000000006</c:v>
                </c:pt>
                <c:pt idx="5261">
                  <c:v>73.400000000000006</c:v>
                </c:pt>
                <c:pt idx="5262">
                  <c:v>73.400000000000006</c:v>
                </c:pt>
                <c:pt idx="5263">
                  <c:v>73.400000000000006</c:v>
                </c:pt>
                <c:pt idx="5264">
                  <c:v>73.400000000000006</c:v>
                </c:pt>
                <c:pt idx="5265">
                  <c:v>73.400000000000006</c:v>
                </c:pt>
                <c:pt idx="5266">
                  <c:v>73.400000000000006</c:v>
                </c:pt>
                <c:pt idx="5267">
                  <c:v>73.400000000000006</c:v>
                </c:pt>
                <c:pt idx="5268">
                  <c:v>73.400000000000006</c:v>
                </c:pt>
                <c:pt idx="5269">
                  <c:v>73.400000000000006</c:v>
                </c:pt>
                <c:pt idx="5270">
                  <c:v>73.400000000000006</c:v>
                </c:pt>
                <c:pt idx="5271">
                  <c:v>73.400000000000006</c:v>
                </c:pt>
                <c:pt idx="5272">
                  <c:v>73.400000000000006</c:v>
                </c:pt>
                <c:pt idx="5273">
                  <c:v>73.400000000000006</c:v>
                </c:pt>
                <c:pt idx="5274">
                  <c:v>73.400000000000006</c:v>
                </c:pt>
                <c:pt idx="5275">
                  <c:v>73.400000000000006</c:v>
                </c:pt>
                <c:pt idx="5276">
                  <c:v>73.400000000000006</c:v>
                </c:pt>
                <c:pt idx="5277">
                  <c:v>73.400000000000006</c:v>
                </c:pt>
                <c:pt idx="5278">
                  <c:v>73.400000000000006</c:v>
                </c:pt>
                <c:pt idx="5279">
                  <c:v>73.400000000000006</c:v>
                </c:pt>
                <c:pt idx="5280">
                  <c:v>73.400000000000006</c:v>
                </c:pt>
                <c:pt idx="5281">
                  <c:v>73.400000000000006</c:v>
                </c:pt>
                <c:pt idx="5282">
                  <c:v>73.400000000000006</c:v>
                </c:pt>
                <c:pt idx="5283">
                  <c:v>73.400000000000006</c:v>
                </c:pt>
                <c:pt idx="5284">
                  <c:v>73.400000000000006</c:v>
                </c:pt>
                <c:pt idx="5285">
                  <c:v>73.400000000000006</c:v>
                </c:pt>
                <c:pt idx="5286">
                  <c:v>73.400000000000006</c:v>
                </c:pt>
                <c:pt idx="5287">
                  <c:v>73.400000000000006</c:v>
                </c:pt>
                <c:pt idx="5288">
                  <c:v>73.400000000000006</c:v>
                </c:pt>
                <c:pt idx="5289">
                  <c:v>73.400000000000006</c:v>
                </c:pt>
                <c:pt idx="5290">
                  <c:v>73.400000000000006</c:v>
                </c:pt>
                <c:pt idx="5291">
                  <c:v>73.400000000000006</c:v>
                </c:pt>
                <c:pt idx="5292">
                  <c:v>73.400000000000006</c:v>
                </c:pt>
                <c:pt idx="5293">
                  <c:v>73.400000000000006</c:v>
                </c:pt>
                <c:pt idx="5294">
                  <c:v>75.599999999999994</c:v>
                </c:pt>
                <c:pt idx="5295">
                  <c:v>69.8</c:v>
                </c:pt>
                <c:pt idx="5296">
                  <c:v>77</c:v>
                </c:pt>
                <c:pt idx="5297">
                  <c:v>77</c:v>
                </c:pt>
                <c:pt idx="5298">
                  <c:v>77</c:v>
                </c:pt>
                <c:pt idx="5299">
                  <c:v>77</c:v>
                </c:pt>
                <c:pt idx="5300">
                  <c:v>77</c:v>
                </c:pt>
                <c:pt idx="5301">
                  <c:v>77</c:v>
                </c:pt>
                <c:pt idx="5302">
                  <c:v>77</c:v>
                </c:pt>
                <c:pt idx="5303">
                  <c:v>77</c:v>
                </c:pt>
                <c:pt idx="5304">
                  <c:v>77</c:v>
                </c:pt>
                <c:pt idx="5305">
                  <c:v>77</c:v>
                </c:pt>
                <c:pt idx="5306">
                  <c:v>77</c:v>
                </c:pt>
                <c:pt idx="5307">
                  <c:v>77</c:v>
                </c:pt>
                <c:pt idx="5308">
                  <c:v>77</c:v>
                </c:pt>
                <c:pt idx="5309">
                  <c:v>77</c:v>
                </c:pt>
                <c:pt idx="5310">
                  <c:v>77</c:v>
                </c:pt>
                <c:pt idx="5311">
                  <c:v>77</c:v>
                </c:pt>
                <c:pt idx="5312">
                  <c:v>77</c:v>
                </c:pt>
                <c:pt idx="5313">
                  <c:v>77</c:v>
                </c:pt>
                <c:pt idx="5314">
                  <c:v>77</c:v>
                </c:pt>
                <c:pt idx="5315">
                  <c:v>77</c:v>
                </c:pt>
                <c:pt idx="5316">
                  <c:v>77</c:v>
                </c:pt>
                <c:pt idx="5317">
                  <c:v>89.6</c:v>
                </c:pt>
                <c:pt idx="5318">
                  <c:v>89.6</c:v>
                </c:pt>
                <c:pt idx="5319">
                  <c:v>77</c:v>
                </c:pt>
                <c:pt idx="5320">
                  <c:v>77</c:v>
                </c:pt>
                <c:pt idx="5321">
                  <c:v>77</c:v>
                </c:pt>
                <c:pt idx="5322">
                  <c:v>77</c:v>
                </c:pt>
                <c:pt idx="5323">
                  <c:v>77</c:v>
                </c:pt>
                <c:pt idx="5324">
                  <c:v>77</c:v>
                </c:pt>
                <c:pt idx="5325">
                  <c:v>77</c:v>
                </c:pt>
                <c:pt idx="5326">
                  <c:v>77</c:v>
                </c:pt>
                <c:pt idx="5327">
                  <c:v>77</c:v>
                </c:pt>
                <c:pt idx="5328">
                  <c:v>77</c:v>
                </c:pt>
                <c:pt idx="5329">
                  <c:v>84.2</c:v>
                </c:pt>
                <c:pt idx="5330">
                  <c:v>86</c:v>
                </c:pt>
                <c:pt idx="5331">
                  <c:v>84.2</c:v>
                </c:pt>
                <c:pt idx="5332">
                  <c:v>84.2</c:v>
                </c:pt>
                <c:pt idx="5333">
                  <c:v>84.2</c:v>
                </c:pt>
                <c:pt idx="5334">
                  <c:v>84.2</c:v>
                </c:pt>
                <c:pt idx="5335">
                  <c:v>84.2</c:v>
                </c:pt>
                <c:pt idx="5336">
                  <c:v>84.2</c:v>
                </c:pt>
                <c:pt idx="5337">
                  <c:v>84.2</c:v>
                </c:pt>
                <c:pt idx="5338">
                  <c:v>84.2</c:v>
                </c:pt>
                <c:pt idx="5339">
                  <c:v>84.2</c:v>
                </c:pt>
                <c:pt idx="5340">
                  <c:v>84.2</c:v>
                </c:pt>
                <c:pt idx="5341">
                  <c:v>84.2</c:v>
                </c:pt>
                <c:pt idx="5342">
                  <c:v>80.599999999999994</c:v>
                </c:pt>
                <c:pt idx="5343">
                  <c:v>80.599999999999994</c:v>
                </c:pt>
                <c:pt idx="5344">
                  <c:v>80.599999999999994</c:v>
                </c:pt>
                <c:pt idx="5345">
                  <c:v>80.599999999999994</c:v>
                </c:pt>
                <c:pt idx="5346">
                  <c:v>80.599999999999994</c:v>
                </c:pt>
                <c:pt idx="5347">
                  <c:v>80.599999999999994</c:v>
                </c:pt>
                <c:pt idx="5348">
                  <c:v>80.599999999999994</c:v>
                </c:pt>
                <c:pt idx="5349">
                  <c:v>80.599999999999994</c:v>
                </c:pt>
                <c:pt idx="5350">
                  <c:v>80.599999999999994</c:v>
                </c:pt>
                <c:pt idx="5351">
                  <c:v>80.599999999999994</c:v>
                </c:pt>
                <c:pt idx="5352">
                  <c:v>80.599999999999994</c:v>
                </c:pt>
                <c:pt idx="5353">
                  <c:v>80.599999999999994</c:v>
                </c:pt>
                <c:pt idx="5354">
                  <c:v>80.599999999999994</c:v>
                </c:pt>
                <c:pt idx="5355">
                  <c:v>80.599999999999994</c:v>
                </c:pt>
                <c:pt idx="5356">
                  <c:v>80.599999999999994</c:v>
                </c:pt>
                <c:pt idx="5357">
                  <c:v>80.599999999999994</c:v>
                </c:pt>
                <c:pt idx="5358">
                  <c:v>80.599999999999994</c:v>
                </c:pt>
                <c:pt idx="5359">
                  <c:v>80.599999999999994</c:v>
                </c:pt>
                <c:pt idx="5360">
                  <c:v>80.599999999999994</c:v>
                </c:pt>
                <c:pt idx="5361">
                  <c:v>80.599999999999994</c:v>
                </c:pt>
                <c:pt idx="5362">
                  <c:v>80.599999999999994</c:v>
                </c:pt>
                <c:pt idx="5363">
                  <c:v>80.599999999999994</c:v>
                </c:pt>
                <c:pt idx="5364">
                  <c:v>80.599999999999994</c:v>
                </c:pt>
                <c:pt idx="5365">
                  <c:v>80.599999999999994</c:v>
                </c:pt>
                <c:pt idx="5366">
                  <c:v>80.599999999999994</c:v>
                </c:pt>
                <c:pt idx="5367">
                  <c:v>80.599999999999994</c:v>
                </c:pt>
                <c:pt idx="5368">
                  <c:v>80.599999999999994</c:v>
                </c:pt>
                <c:pt idx="5369">
                  <c:v>80.599999999999994</c:v>
                </c:pt>
                <c:pt idx="5370">
                  <c:v>80.599999999999994</c:v>
                </c:pt>
                <c:pt idx="5371">
                  <c:v>80.599999999999994</c:v>
                </c:pt>
                <c:pt idx="5372">
                  <c:v>80.599999999999994</c:v>
                </c:pt>
                <c:pt idx="5373">
                  <c:v>80.599999999999994</c:v>
                </c:pt>
                <c:pt idx="5374">
                  <c:v>80.599999999999994</c:v>
                </c:pt>
                <c:pt idx="5375">
                  <c:v>80.599999999999994</c:v>
                </c:pt>
                <c:pt idx="5376">
                  <c:v>80.599999999999994</c:v>
                </c:pt>
                <c:pt idx="5377">
                  <c:v>79.5</c:v>
                </c:pt>
                <c:pt idx="5378">
                  <c:v>68.2</c:v>
                </c:pt>
                <c:pt idx="5379">
                  <c:v>82.4</c:v>
                </c:pt>
                <c:pt idx="5380">
                  <c:v>78.099999999999994</c:v>
                </c:pt>
                <c:pt idx="5381">
                  <c:v>75.900000000000006</c:v>
                </c:pt>
                <c:pt idx="5382">
                  <c:v>73.400000000000006</c:v>
                </c:pt>
                <c:pt idx="5383">
                  <c:v>72.900000000000006</c:v>
                </c:pt>
                <c:pt idx="5384">
                  <c:v>76.099999999999994</c:v>
                </c:pt>
                <c:pt idx="5385">
                  <c:v>68</c:v>
                </c:pt>
                <c:pt idx="5386">
                  <c:v>68</c:v>
                </c:pt>
                <c:pt idx="5387">
                  <c:v>68</c:v>
                </c:pt>
                <c:pt idx="5388">
                  <c:v>68</c:v>
                </c:pt>
                <c:pt idx="5389">
                  <c:v>68</c:v>
                </c:pt>
                <c:pt idx="5390">
                  <c:v>68</c:v>
                </c:pt>
                <c:pt idx="5391">
                  <c:v>68</c:v>
                </c:pt>
                <c:pt idx="5392">
                  <c:v>68</c:v>
                </c:pt>
                <c:pt idx="5393">
                  <c:v>68</c:v>
                </c:pt>
                <c:pt idx="5394">
                  <c:v>68</c:v>
                </c:pt>
                <c:pt idx="5395">
                  <c:v>68</c:v>
                </c:pt>
                <c:pt idx="5396">
                  <c:v>68</c:v>
                </c:pt>
                <c:pt idx="5397">
                  <c:v>68</c:v>
                </c:pt>
                <c:pt idx="5398">
                  <c:v>68</c:v>
                </c:pt>
                <c:pt idx="5399">
                  <c:v>77.5</c:v>
                </c:pt>
                <c:pt idx="5400">
                  <c:v>73.2</c:v>
                </c:pt>
                <c:pt idx="5401">
                  <c:v>74.8</c:v>
                </c:pt>
                <c:pt idx="5402">
                  <c:v>82.9</c:v>
                </c:pt>
                <c:pt idx="5403">
                  <c:v>82.9</c:v>
                </c:pt>
                <c:pt idx="5404">
                  <c:v>78.8</c:v>
                </c:pt>
                <c:pt idx="5405">
                  <c:v>78.8</c:v>
                </c:pt>
                <c:pt idx="5406">
                  <c:v>78.8</c:v>
                </c:pt>
                <c:pt idx="5407">
                  <c:v>78.8</c:v>
                </c:pt>
                <c:pt idx="5408">
                  <c:v>78.8</c:v>
                </c:pt>
                <c:pt idx="5409">
                  <c:v>78.8</c:v>
                </c:pt>
                <c:pt idx="5410">
                  <c:v>78.8</c:v>
                </c:pt>
                <c:pt idx="5411">
                  <c:v>78.8</c:v>
                </c:pt>
                <c:pt idx="5412">
                  <c:v>78.8</c:v>
                </c:pt>
                <c:pt idx="5413">
                  <c:v>78.8</c:v>
                </c:pt>
                <c:pt idx="5414">
                  <c:v>78.8</c:v>
                </c:pt>
                <c:pt idx="5415">
                  <c:v>78.8</c:v>
                </c:pt>
                <c:pt idx="5416">
                  <c:v>78.8</c:v>
                </c:pt>
                <c:pt idx="5417">
                  <c:v>78.8</c:v>
                </c:pt>
                <c:pt idx="5418">
                  <c:v>78.8</c:v>
                </c:pt>
                <c:pt idx="5419">
                  <c:v>78.8</c:v>
                </c:pt>
                <c:pt idx="5420">
                  <c:v>78.8</c:v>
                </c:pt>
                <c:pt idx="5421">
                  <c:v>78.8</c:v>
                </c:pt>
                <c:pt idx="5422">
                  <c:v>78.8</c:v>
                </c:pt>
                <c:pt idx="5423">
                  <c:v>78.8</c:v>
                </c:pt>
                <c:pt idx="5424">
                  <c:v>78.8</c:v>
                </c:pt>
                <c:pt idx="5425">
                  <c:v>78.8</c:v>
                </c:pt>
                <c:pt idx="5426">
                  <c:v>78.8</c:v>
                </c:pt>
                <c:pt idx="5427">
                  <c:v>86</c:v>
                </c:pt>
                <c:pt idx="5428">
                  <c:v>86</c:v>
                </c:pt>
                <c:pt idx="5429">
                  <c:v>86</c:v>
                </c:pt>
                <c:pt idx="5430">
                  <c:v>78.8</c:v>
                </c:pt>
                <c:pt idx="5431">
                  <c:v>78.8</c:v>
                </c:pt>
                <c:pt idx="5432">
                  <c:v>78.8</c:v>
                </c:pt>
                <c:pt idx="5433">
                  <c:v>78.8</c:v>
                </c:pt>
                <c:pt idx="5434">
                  <c:v>78.8</c:v>
                </c:pt>
                <c:pt idx="5435">
                  <c:v>86</c:v>
                </c:pt>
                <c:pt idx="5436">
                  <c:v>78.8</c:v>
                </c:pt>
                <c:pt idx="5437">
                  <c:v>78.8</c:v>
                </c:pt>
                <c:pt idx="5438">
                  <c:v>78.8</c:v>
                </c:pt>
                <c:pt idx="5439">
                  <c:v>78.8</c:v>
                </c:pt>
                <c:pt idx="5440">
                  <c:v>78.8</c:v>
                </c:pt>
                <c:pt idx="5441">
                  <c:v>78.8</c:v>
                </c:pt>
                <c:pt idx="5442">
                  <c:v>78.8</c:v>
                </c:pt>
                <c:pt idx="5443">
                  <c:v>78.8</c:v>
                </c:pt>
                <c:pt idx="5444">
                  <c:v>78.8</c:v>
                </c:pt>
                <c:pt idx="5445">
                  <c:v>78.8</c:v>
                </c:pt>
                <c:pt idx="5446">
                  <c:v>78.8</c:v>
                </c:pt>
                <c:pt idx="5447">
                  <c:v>71.400000000000006</c:v>
                </c:pt>
                <c:pt idx="5448">
                  <c:v>71.400000000000006</c:v>
                </c:pt>
                <c:pt idx="5449">
                  <c:v>82</c:v>
                </c:pt>
                <c:pt idx="5450">
                  <c:v>85.5</c:v>
                </c:pt>
                <c:pt idx="5451">
                  <c:v>71.599999999999994</c:v>
                </c:pt>
                <c:pt idx="5452">
                  <c:v>71.599999999999994</c:v>
                </c:pt>
                <c:pt idx="5453">
                  <c:v>71.599999999999994</c:v>
                </c:pt>
                <c:pt idx="5454">
                  <c:v>71.599999999999994</c:v>
                </c:pt>
                <c:pt idx="5455">
                  <c:v>71.599999999999994</c:v>
                </c:pt>
                <c:pt idx="5456">
                  <c:v>71.599999999999994</c:v>
                </c:pt>
                <c:pt idx="5457">
                  <c:v>71.599999999999994</c:v>
                </c:pt>
                <c:pt idx="5458">
                  <c:v>71.599999999999994</c:v>
                </c:pt>
                <c:pt idx="5459">
                  <c:v>71.599999999999994</c:v>
                </c:pt>
                <c:pt idx="5460">
                  <c:v>71.599999999999994</c:v>
                </c:pt>
                <c:pt idx="5461">
                  <c:v>71.599999999999994</c:v>
                </c:pt>
                <c:pt idx="5462">
                  <c:v>71.599999999999994</c:v>
                </c:pt>
                <c:pt idx="5463">
                  <c:v>71.599999999999994</c:v>
                </c:pt>
                <c:pt idx="5464">
                  <c:v>71.599999999999994</c:v>
                </c:pt>
                <c:pt idx="5465">
                  <c:v>71.599999999999994</c:v>
                </c:pt>
                <c:pt idx="5466">
                  <c:v>71.599999999999994</c:v>
                </c:pt>
                <c:pt idx="5467">
                  <c:v>71.599999999999994</c:v>
                </c:pt>
                <c:pt idx="5468">
                  <c:v>82.4</c:v>
                </c:pt>
                <c:pt idx="5469">
                  <c:v>82.4</c:v>
                </c:pt>
                <c:pt idx="5470">
                  <c:v>71.599999999999994</c:v>
                </c:pt>
                <c:pt idx="5471">
                  <c:v>71.599999999999994</c:v>
                </c:pt>
                <c:pt idx="5472">
                  <c:v>71.599999999999994</c:v>
                </c:pt>
                <c:pt idx="5473">
                  <c:v>71.599999999999994</c:v>
                </c:pt>
                <c:pt idx="5474">
                  <c:v>71.599999999999994</c:v>
                </c:pt>
                <c:pt idx="5475">
                  <c:v>71.599999999999994</c:v>
                </c:pt>
                <c:pt idx="5476">
                  <c:v>71.599999999999994</c:v>
                </c:pt>
                <c:pt idx="5477">
                  <c:v>71.599999999999994</c:v>
                </c:pt>
                <c:pt idx="5478">
                  <c:v>71.599999999999994</c:v>
                </c:pt>
                <c:pt idx="5479">
                  <c:v>71.599999999999994</c:v>
                </c:pt>
                <c:pt idx="5480">
                  <c:v>71.599999999999994</c:v>
                </c:pt>
                <c:pt idx="5481">
                  <c:v>71.599999999999994</c:v>
                </c:pt>
                <c:pt idx="5482">
                  <c:v>71.599999999999994</c:v>
                </c:pt>
                <c:pt idx="5483">
                  <c:v>71.599999999999994</c:v>
                </c:pt>
                <c:pt idx="5484">
                  <c:v>71.599999999999994</c:v>
                </c:pt>
                <c:pt idx="5485">
                  <c:v>71.599999999999994</c:v>
                </c:pt>
                <c:pt idx="5486">
                  <c:v>71.599999999999994</c:v>
                </c:pt>
                <c:pt idx="5487">
                  <c:v>71.599999999999994</c:v>
                </c:pt>
                <c:pt idx="5488">
                  <c:v>71.599999999999994</c:v>
                </c:pt>
                <c:pt idx="5489">
                  <c:v>71.599999999999994</c:v>
                </c:pt>
                <c:pt idx="5490">
                  <c:v>71.599999999999994</c:v>
                </c:pt>
                <c:pt idx="5491">
                  <c:v>71.599999999999994</c:v>
                </c:pt>
                <c:pt idx="5492">
                  <c:v>71.599999999999994</c:v>
                </c:pt>
                <c:pt idx="5493">
                  <c:v>71.599999999999994</c:v>
                </c:pt>
                <c:pt idx="5494">
                  <c:v>82.4</c:v>
                </c:pt>
                <c:pt idx="5495">
                  <c:v>71.599999999999994</c:v>
                </c:pt>
                <c:pt idx="5496">
                  <c:v>71.599999999999994</c:v>
                </c:pt>
                <c:pt idx="5497">
                  <c:v>71.599999999999994</c:v>
                </c:pt>
                <c:pt idx="5498">
                  <c:v>82.4</c:v>
                </c:pt>
                <c:pt idx="5499">
                  <c:v>82.4</c:v>
                </c:pt>
                <c:pt idx="5500">
                  <c:v>82.4</c:v>
                </c:pt>
                <c:pt idx="5501">
                  <c:v>82.4</c:v>
                </c:pt>
                <c:pt idx="5502">
                  <c:v>82.4</c:v>
                </c:pt>
                <c:pt idx="5503">
                  <c:v>82.4</c:v>
                </c:pt>
                <c:pt idx="5504">
                  <c:v>82.4</c:v>
                </c:pt>
                <c:pt idx="5505">
                  <c:v>82.4</c:v>
                </c:pt>
                <c:pt idx="5506">
                  <c:v>71.599999999999994</c:v>
                </c:pt>
                <c:pt idx="5507">
                  <c:v>71.599999999999994</c:v>
                </c:pt>
                <c:pt idx="5508">
                  <c:v>71.599999999999994</c:v>
                </c:pt>
                <c:pt idx="5509">
                  <c:v>71.599999999999994</c:v>
                </c:pt>
                <c:pt idx="5510">
                  <c:v>71.599999999999994</c:v>
                </c:pt>
                <c:pt idx="5511">
                  <c:v>71.599999999999994</c:v>
                </c:pt>
                <c:pt idx="5512">
                  <c:v>71.599999999999994</c:v>
                </c:pt>
                <c:pt idx="5513">
                  <c:v>71.599999999999994</c:v>
                </c:pt>
                <c:pt idx="5514">
                  <c:v>71.599999999999994</c:v>
                </c:pt>
                <c:pt idx="5515">
                  <c:v>71.599999999999994</c:v>
                </c:pt>
                <c:pt idx="5516">
                  <c:v>71.599999999999994</c:v>
                </c:pt>
                <c:pt idx="5517">
                  <c:v>71.599999999999994</c:v>
                </c:pt>
                <c:pt idx="5518">
                  <c:v>82.4</c:v>
                </c:pt>
                <c:pt idx="5519">
                  <c:v>71.599999999999994</c:v>
                </c:pt>
                <c:pt idx="5520">
                  <c:v>71.599999999999994</c:v>
                </c:pt>
                <c:pt idx="5521">
                  <c:v>71.599999999999994</c:v>
                </c:pt>
                <c:pt idx="5522">
                  <c:v>71.599999999999994</c:v>
                </c:pt>
                <c:pt idx="5523">
                  <c:v>71.599999999999994</c:v>
                </c:pt>
                <c:pt idx="5524">
                  <c:v>71.599999999999994</c:v>
                </c:pt>
                <c:pt idx="5525">
                  <c:v>71.599999999999994</c:v>
                </c:pt>
                <c:pt idx="5526">
                  <c:v>71.599999999999994</c:v>
                </c:pt>
                <c:pt idx="5527">
                  <c:v>71.599999999999994</c:v>
                </c:pt>
                <c:pt idx="5528">
                  <c:v>71.599999999999994</c:v>
                </c:pt>
                <c:pt idx="5529">
                  <c:v>71.599999999999994</c:v>
                </c:pt>
                <c:pt idx="5530">
                  <c:v>71.599999999999994</c:v>
                </c:pt>
                <c:pt idx="5531">
                  <c:v>71.599999999999994</c:v>
                </c:pt>
                <c:pt idx="5532">
                  <c:v>71.599999999999994</c:v>
                </c:pt>
                <c:pt idx="5533">
                  <c:v>71.599999999999994</c:v>
                </c:pt>
                <c:pt idx="5534">
                  <c:v>71.599999999999994</c:v>
                </c:pt>
                <c:pt idx="5535">
                  <c:v>71.599999999999994</c:v>
                </c:pt>
                <c:pt idx="5536">
                  <c:v>71.599999999999994</c:v>
                </c:pt>
                <c:pt idx="5537">
                  <c:v>73</c:v>
                </c:pt>
                <c:pt idx="5538">
                  <c:v>88.9</c:v>
                </c:pt>
                <c:pt idx="5539">
                  <c:v>75.2</c:v>
                </c:pt>
                <c:pt idx="5540">
                  <c:v>75.2</c:v>
                </c:pt>
                <c:pt idx="5541">
                  <c:v>75.2</c:v>
                </c:pt>
                <c:pt idx="5542">
                  <c:v>75.2</c:v>
                </c:pt>
                <c:pt idx="5543">
                  <c:v>75.2</c:v>
                </c:pt>
                <c:pt idx="5544">
                  <c:v>75.2</c:v>
                </c:pt>
                <c:pt idx="5545">
                  <c:v>75.2</c:v>
                </c:pt>
                <c:pt idx="5546">
                  <c:v>75.2</c:v>
                </c:pt>
                <c:pt idx="5547">
                  <c:v>75.2</c:v>
                </c:pt>
                <c:pt idx="5548">
                  <c:v>75.2</c:v>
                </c:pt>
                <c:pt idx="5549">
                  <c:v>75.2</c:v>
                </c:pt>
                <c:pt idx="5550">
                  <c:v>75.2</c:v>
                </c:pt>
                <c:pt idx="5551">
                  <c:v>75.2</c:v>
                </c:pt>
                <c:pt idx="5552">
                  <c:v>75.2</c:v>
                </c:pt>
                <c:pt idx="5553">
                  <c:v>75.2</c:v>
                </c:pt>
                <c:pt idx="5554">
                  <c:v>75.2</c:v>
                </c:pt>
                <c:pt idx="5555">
                  <c:v>75.2</c:v>
                </c:pt>
                <c:pt idx="5556">
                  <c:v>75.2</c:v>
                </c:pt>
                <c:pt idx="5557">
                  <c:v>75.2</c:v>
                </c:pt>
                <c:pt idx="5558">
                  <c:v>75.2</c:v>
                </c:pt>
                <c:pt idx="5559">
                  <c:v>75.2</c:v>
                </c:pt>
                <c:pt idx="5560">
                  <c:v>75.2</c:v>
                </c:pt>
                <c:pt idx="5561">
                  <c:v>75.2</c:v>
                </c:pt>
                <c:pt idx="5562">
                  <c:v>75.2</c:v>
                </c:pt>
                <c:pt idx="5563">
                  <c:v>75.2</c:v>
                </c:pt>
                <c:pt idx="5564">
                  <c:v>75.2</c:v>
                </c:pt>
                <c:pt idx="5565">
                  <c:v>75.2</c:v>
                </c:pt>
                <c:pt idx="5566">
                  <c:v>75.2</c:v>
                </c:pt>
                <c:pt idx="5567">
                  <c:v>75.2</c:v>
                </c:pt>
                <c:pt idx="5568">
                  <c:v>75.2</c:v>
                </c:pt>
                <c:pt idx="5569">
                  <c:v>75.2</c:v>
                </c:pt>
                <c:pt idx="5570">
                  <c:v>75.2</c:v>
                </c:pt>
                <c:pt idx="5571">
                  <c:v>75.2</c:v>
                </c:pt>
                <c:pt idx="5572">
                  <c:v>75.2</c:v>
                </c:pt>
                <c:pt idx="5573">
                  <c:v>75.2</c:v>
                </c:pt>
                <c:pt idx="5574">
                  <c:v>75.2</c:v>
                </c:pt>
                <c:pt idx="5575">
                  <c:v>75.2</c:v>
                </c:pt>
                <c:pt idx="5576">
                  <c:v>75.2</c:v>
                </c:pt>
                <c:pt idx="5577">
                  <c:v>75.2</c:v>
                </c:pt>
                <c:pt idx="5578">
                  <c:v>75.2</c:v>
                </c:pt>
                <c:pt idx="5579">
                  <c:v>75.2</c:v>
                </c:pt>
                <c:pt idx="5580">
                  <c:v>75.2</c:v>
                </c:pt>
                <c:pt idx="5581">
                  <c:v>75.2</c:v>
                </c:pt>
                <c:pt idx="5582">
                  <c:v>75.2</c:v>
                </c:pt>
                <c:pt idx="5583">
                  <c:v>75.2</c:v>
                </c:pt>
                <c:pt idx="5584">
                  <c:v>75.2</c:v>
                </c:pt>
                <c:pt idx="5585">
                  <c:v>87.8</c:v>
                </c:pt>
                <c:pt idx="5586">
                  <c:v>75.2</c:v>
                </c:pt>
                <c:pt idx="5587">
                  <c:v>75.2</c:v>
                </c:pt>
                <c:pt idx="5588">
                  <c:v>75.2</c:v>
                </c:pt>
                <c:pt idx="5589">
                  <c:v>75.2</c:v>
                </c:pt>
                <c:pt idx="5590">
                  <c:v>75.2</c:v>
                </c:pt>
                <c:pt idx="5591">
                  <c:v>75.2</c:v>
                </c:pt>
                <c:pt idx="5592">
                  <c:v>75.2</c:v>
                </c:pt>
                <c:pt idx="5593">
                  <c:v>75.2</c:v>
                </c:pt>
                <c:pt idx="5594">
                  <c:v>75.2</c:v>
                </c:pt>
                <c:pt idx="5595">
                  <c:v>75.2</c:v>
                </c:pt>
                <c:pt idx="5596">
                  <c:v>75.2</c:v>
                </c:pt>
                <c:pt idx="5597">
                  <c:v>75.2</c:v>
                </c:pt>
                <c:pt idx="5598">
                  <c:v>75.2</c:v>
                </c:pt>
                <c:pt idx="5599">
                  <c:v>75.2</c:v>
                </c:pt>
                <c:pt idx="5600">
                  <c:v>75.2</c:v>
                </c:pt>
                <c:pt idx="5601">
                  <c:v>75.2</c:v>
                </c:pt>
                <c:pt idx="5602">
                  <c:v>75.2</c:v>
                </c:pt>
                <c:pt idx="5603">
                  <c:v>75.2</c:v>
                </c:pt>
                <c:pt idx="5604">
                  <c:v>75.2</c:v>
                </c:pt>
                <c:pt idx="5605">
                  <c:v>75.2</c:v>
                </c:pt>
                <c:pt idx="5606">
                  <c:v>75.2</c:v>
                </c:pt>
                <c:pt idx="5607">
                  <c:v>75.2</c:v>
                </c:pt>
                <c:pt idx="5608">
                  <c:v>75.2</c:v>
                </c:pt>
                <c:pt idx="5609">
                  <c:v>75.2</c:v>
                </c:pt>
                <c:pt idx="5610">
                  <c:v>75.2</c:v>
                </c:pt>
                <c:pt idx="5611">
                  <c:v>75.2</c:v>
                </c:pt>
                <c:pt idx="5612">
                  <c:v>75.2</c:v>
                </c:pt>
                <c:pt idx="5613">
                  <c:v>75.2</c:v>
                </c:pt>
                <c:pt idx="5614">
                  <c:v>75.2</c:v>
                </c:pt>
                <c:pt idx="5615">
                  <c:v>74.3</c:v>
                </c:pt>
                <c:pt idx="5616">
                  <c:v>73.8</c:v>
                </c:pt>
                <c:pt idx="5617">
                  <c:v>74.8</c:v>
                </c:pt>
                <c:pt idx="5618">
                  <c:v>72.7</c:v>
                </c:pt>
                <c:pt idx="5619">
                  <c:v>67.599999999999994</c:v>
                </c:pt>
                <c:pt idx="5620">
                  <c:v>73.400000000000006</c:v>
                </c:pt>
                <c:pt idx="5621">
                  <c:v>67.599999999999994</c:v>
                </c:pt>
                <c:pt idx="5622">
                  <c:v>74.5</c:v>
                </c:pt>
                <c:pt idx="5623">
                  <c:v>70.900000000000006</c:v>
                </c:pt>
                <c:pt idx="5624">
                  <c:v>84.2</c:v>
                </c:pt>
                <c:pt idx="5625">
                  <c:v>84.2</c:v>
                </c:pt>
                <c:pt idx="5626">
                  <c:v>84.2</c:v>
                </c:pt>
                <c:pt idx="5627">
                  <c:v>84.2</c:v>
                </c:pt>
                <c:pt idx="5628">
                  <c:v>84.2</c:v>
                </c:pt>
                <c:pt idx="5629">
                  <c:v>84.2</c:v>
                </c:pt>
                <c:pt idx="5630">
                  <c:v>84.2</c:v>
                </c:pt>
                <c:pt idx="5631">
                  <c:v>84.2</c:v>
                </c:pt>
                <c:pt idx="5632">
                  <c:v>84.2</c:v>
                </c:pt>
                <c:pt idx="5633">
                  <c:v>84.2</c:v>
                </c:pt>
                <c:pt idx="5634">
                  <c:v>84.2</c:v>
                </c:pt>
                <c:pt idx="5635">
                  <c:v>84.2</c:v>
                </c:pt>
                <c:pt idx="5636">
                  <c:v>76.5</c:v>
                </c:pt>
                <c:pt idx="5637">
                  <c:v>74.7</c:v>
                </c:pt>
                <c:pt idx="5638">
                  <c:v>82.4</c:v>
                </c:pt>
                <c:pt idx="5639">
                  <c:v>82.4</c:v>
                </c:pt>
                <c:pt idx="5640">
                  <c:v>79</c:v>
                </c:pt>
                <c:pt idx="5641">
                  <c:v>74.3</c:v>
                </c:pt>
                <c:pt idx="5642">
                  <c:v>73.8</c:v>
                </c:pt>
                <c:pt idx="5643">
                  <c:v>81.099999999999994</c:v>
                </c:pt>
                <c:pt idx="5644">
                  <c:v>72.7</c:v>
                </c:pt>
                <c:pt idx="5645">
                  <c:v>73.900000000000006</c:v>
                </c:pt>
                <c:pt idx="5646">
                  <c:v>68.2</c:v>
                </c:pt>
                <c:pt idx="5647">
                  <c:v>78.8</c:v>
                </c:pt>
                <c:pt idx="5648">
                  <c:v>80.599999999999994</c:v>
                </c:pt>
                <c:pt idx="5649">
                  <c:v>80.599999999999994</c:v>
                </c:pt>
                <c:pt idx="5650">
                  <c:v>80.599999999999994</c:v>
                </c:pt>
                <c:pt idx="5651">
                  <c:v>80.599999999999994</c:v>
                </c:pt>
                <c:pt idx="5652">
                  <c:v>80.599999999999994</c:v>
                </c:pt>
                <c:pt idx="5653">
                  <c:v>80.599999999999994</c:v>
                </c:pt>
                <c:pt idx="5654">
                  <c:v>80.599999999999994</c:v>
                </c:pt>
                <c:pt idx="5655">
                  <c:v>80.599999999999994</c:v>
                </c:pt>
                <c:pt idx="5656">
                  <c:v>80.599999999999994</c:v>
                </c:pt>
                <c:pt idx="5657">
                  <c:v>80.599999999999994</c:v>
                </c:pt>
                <c:pt idx="5658">
                  <c:v>80.599999999999994</c:v>
                </c:pt>
                <c:pt idx="5659">
                  <c:v>80.599999999999994</c:v>
                </c:pt>
                <c:pt idx="5660">
                  <c:v>80.599999999999994</c:v>
                </c:pt>
                <c:pt idx="5661">
                  <c:v>80.599999999999994</c:v>
                </c:pt>
                <c:pt idx="5662">
                  <c:v>80.599999999999994</c:v>
                </c:pt>
                <c:pt idx="5663">
                  <c:v>80.599999999999994</c:v>
                </c:pt>
                <c:pt idx="5664">
                  <c:v>80.599999999999994</c:v>
                </c:pt>
                <c:pt idx="5665">
                  <c:v>80.599999999999994</c:v>
                </c:pt>
                <c:pt idx="5666">
                  <c:v>80.599999999999994</c:v>
                </c:pt>
                <c:pt idx="5667">
                  <c:v>80.599999999999994</c:v>
                </c:pt>
                <c:pt idx="5668">
                  <c:v>67.3</c:v>
                </c:pt>
                <c:pt idx="5669">
                  <c:v>69.8</c:v>
                </c:pt>
                <c:pt idx="5670">
                  <c:v>69.8</c:v>
                </c:pt>
                <c:pt idx="5671">
                  <c:v>69.8</c:v>
                </c:pt>
                <c:pt idx="5672">
                  <c:v>69.8</c:v>
                </c:pt>
                <c:pt idx="5673">
                  <c:v>69.8</c:v>
                </c:pt>
                <c:pt idx="5674">
                  <c:v>69.8</c:v>
                </c:pt>
                <c:pt idx="5675">
                  <c:v>69.8</c:v>
                </c:pt>
                <c:pt idx="5676">
                  <c:v>69.8</c:v>
                </c:pt>
                <c:pt idx="5677">
                  <c:v>69.8</c:v>
                </c:pt>
                <c:pt idx="5678">
                  <c:v>69.8</c:v>
                </c:pt>
                <c:pt idx="5679">
                  <c:v>69.8</c:v>
                </c:pt>
                <c:pt idx="5680">
                  <c:v>69.8</c:v>
                </c:pt>
                <c:pt idx="5681">
                  <c:v>69.8</c:v>
                </c:pt>
                <c:pt idx="5682">
                  <c:v>69.8</c:v>
                </c:pt>
                <c:pt idx="5683">
                  <c:v>69.8</c:v>
                </c:pt>
                <c:pt idx="5684">
                  <c:v>69.8</c:v>
                </c:pt>
                <c:pt idx="5685">
                  <c:v>69.8</c:v>
                </c:pt>
                <c:pt idx="5686">
                  <c:v>69.8</c:v>
                </c:pt>
                <c:pt idx="5687">
                  <c:v>69.8</c:v>
                </c:pt>
                <c:pt idx="5688">
                  <c:v>69.8</c:v>
                </c:pt>
                <c:pt idx="5689">
                  <c:v>69.8</c:v>
                </c:pt>
                <c:pt idx="5690">
                  <c:v>69.8</c:v>
                </c:pt>
                <c:pt idx="5691">
                  <c:v>69.8</c:v>
                </c:pt>
                <c:pt idx="5692">
                  <c:v>69.8</c:v>
                </c:pt>
                <c:pt idx="5693">
                  <c:v>69.8</c:v>
                </c:pt>
                <c:pt idx="5694">
                  <c:v>69.8</c:v>
                </c:pt>
                <c:pt idx="5695">
                  <c:v>69.8</c:v>
                </c:pt>
                <c:pt idx="5696">
                  <c:v>69.8</c:v>
                </c:pt>
                <c:pt idx="5697">
                  <c:v>69.8</c:v>
                </c:pt>
                <c:pt idx="5698">
                  <c:v>69.8</c:v>
                </c:pt>
                <c:pt idx="5699">
                  <c:v>69.8</c:v>
                </c:pt>
                <c:pt idx="5700">
                  <c:v>69.8</c:v>
                </c:pt>
                <c:pt idx="5701">
                  <c:v>69.8</c:v>
                </c:pt>
                <c:pt idx="5702">
                  <c:v>69.8</c:v>
                </c:pt>
                <c:pt idx="5703">
                  <c:v>69.8</c:v>
                </c:pt>
                <c:pt idx="5704">
                  <c:v>69.8</c:v>
                </c:pt>
                <c:pt idx="5705">
                  <c:v>69.8</c:v>
                </c:pt>
                <c:pt idx="5706">
                  <c:v>69.8</c:v>
                </c:pt>
                <c:pt idx="5707">
                  <c:v>69.8</c:v>
                </c:pt>
                <c:pt idx="5708">
                  <c:v>69.8</c:v>
                </c:pt>
                <c:pt idx="5709">
                  <c:v>69.8</c:v>
                </c:pt>
                <c:pt idx="5710">
                  <c:v>69.8</c:v>
                </c:pt>
                <c:pt idx="5711">
                  <c:v>69.8</c:v>
                </c:pt>
                <c:pt idx="5712">
                  <c:v>69.8</c:v>
                </c:pt>
                <c:pt idx="5713">
                  <c:v>69.8</c:v>
                </c:pt>
                <c:pt idx="5714">
                  <c:v>69.8</c:v>
                </c:pt>
                <c:pt idx="5715">
                  <c:v>69.8</c:v>
                </c:pt>
                <c:pt idx="5716">
                  <c:v>69.8</c:v>
                </c:pt>
                <c:pt idx="5717">
                  <c:v>69.8</c:v>
                </c:pt>
                <c:pt idx="5718">
                  <c:v>69.8</c:v>
                </c:pt>
                <c:pt idx="5719">
                  <c:v>69.8</c:v>
                </c:pt>
                <c:pt idx="5720">
                  <c:v>69.8</c:v>
                </c:pt>
                <c:pt idx="5721">
                  <c:v>69.8</c:v>
                </c:pt>
                <c:pt idx="5722">
                  <c:v>69.8</c:v>
                </c:pt>
                <c:pt idx="5723">
                  <c:v>69.8</c:v>
                </c:pt>
                <c:pt idx="5724">
                  <c:v>69.8</c:v>
                </c:pt>
                <c:pt idx="5725">
                  <c:v>69.8</c:v>
                </c:pt>
                <c:pt idx="5726">
                  <c:v>69.8</c:v>
                </c:pt>
                <c:pt idx="5727">
                  <c:v>69.8</c:v>
                </c:pt>
                <c:pt idx="5728">
                  <c:v>69.8</c:v>
                </c:pt>
                <c:pt idx="5729">
                  <c:v>69.8</c:v>
                </c:pt>
                <c:pt idx="5730">
                  <c:v>77</c:v>
                </c:pt>
                <c:pt idx="5731">
                  <c:v>77</c:v>
                </c:pt>
                <c:pt idx="5732">
                  <c:v>77</c:v>
                </c:pt>
                <c:pt idx="5733">
                  <c:v>77</c:v>
                </c:pt>
                <c:pt idx="5734">
                  <c:v>77</c:v>
                </c:pt>
                <c:pt idx="5735">
                  <c:v>77</c:v>
                </c:pt>
                <c:pt idx="5736">
                  <c:v>77</c:v>
                </c:pt>
                <c:pt idx="5737">
                  <c:v>77</c:v>
                </c:pt>
                <c:pt idx="5738">
                  <c:v>77</c:v>
                </c:pt>
                <c:pt idx="5739">
                  <c:v>77</c:v>
                </c:pt>
                <c:pt idx="5740">
                  <c:v>77</c:v>
                </c:pt>
                <c:pt idx="5741">
                  <c:v>77</c:v>
                </c:pt>
                <c:pt idx="5742">
                  <c:v>77</c:v>
                </c:pt>
                <c:pt idx="5743">
                  <c:v>77</c:v>
                </c:pt>
                <c:pt idx="5744">
                  <c:v>77</c:v>
                </c:pt>
                <c:pt idx="5745">
                  <c:v>77</c:v>
                </c:pt>
                <c:pt idx="5746">
                  <c:v>77</c:v>
                </c:pt>
                <c:pt idx="5747">
                  <c:v>77</c:v>
                </c:pt>
                <c:pt idx="5748">
                  <c:v>77</c:v>
                </c:pt>
                <c:pt idx="5749">
                  <c:v>77</c:v>
                </c:pt>
                <c:pt idx="5750">
                  <c:v>77</c:v>
                </c:pt>
                <c:pt idx="5751">
                  <c:v>77</c:v>
                </c:pt>
                <c:pt idx="5752">
                  <c:v>77</c:v>
                </c:pt>
                <c:pt idx="5753">
                  <c:v>77</c:v>
                </c:pt>
                <c:pt idx="5754">
                  <c:v>77</c:v>
                </c:pt>
                <c:pt idx="5755">
                  <c:v>77</c:v>
                </c:pt>
                <c:pt idx="5756">
                  <c:v>77</c:v>
                </c:pt>
                <c:pt idx="5757">
                  <c:v>77</c:v>
                </c:pt>
                <c:pt idx="5758">
                  <c:v>77</c:v>
                </c:pt>
                <c:pt idx="5759">
                  <c:v>77</c:v>
                </c:pt>
                <c:pt idx="5760">
                  <c:v>72.099999999999994</c:v>
                </c:pt>
                <c:pt idx="5761">
                  <c:v>86</c:v>
                </c:pt>
                <c:pt idx="5762">
                  <c:v>86</c:v>
                </c:pt>
                <c:pt idx="5763">
                  <c:v>86</c:v>
                </c:pt>
                <c:pt idx="5764">
                  <c:v>86</c:v>
                </c:pt>
                <c:pt idx="5765">
                  <c:v>73.400000000000006</c:v>
                </c:pt>
                <c:pt idx="5766">
                  <c:v>73.400000000000006</c:v>
                </c:pt>
                <c:pt idx="5767">
                  <c:v>73.400000000000006</c:v>
                </c:pt>
                <c:pt idx="5768">
                  <c:v>73.400000000000006</c:v>
                </c:pt>
                <c:pt idx="5769">
                  <c:v>73.400000000000006</c:v>
                </c:pt>
                <c:pt idx="5770">
                  <c:v>73.400000000000006</c:v>
                </c:pt>
                <c:pt idx="5771">
                  <c:v>73.400000000000006</c:v>
                </c:pt>
                <c:pt idx="5772">
                  <c:v>73.400000000000006</c:v>
                </c:pt>
                <c:pt idx="5773">
                  <c:v>73.400000000000006</c:v>
                </c:pt>
                <c:pt idx="5774">
                  <c:v>73.400000000000006</c:v>
                </c:pt>
                <c:pt idx="5775">
                  <c:v>73.400000000000006</c:v>
                </c:pt>
                <c:pt idx="5776">
                  <c:v>73.400000000000006</c:v>
                </c:pt>
                <c:pt idx="5777">
                  <c:v>73.400000000000006</c:v>
                </c:pt>
                <c:pt idx="5778">
                  <c:v>73.400000000000006</c:v>
                </c:pt>
                <c:pt idx="5779">
                  <c:v>73.400000000000006</c:v>
                </c:pt>
                <c:pt idx="5780">
                  <c:v>73.400000000000006</c:v>
                </c:pt>
                <c:pt idx="5781">
                  <c:v>73.400000000000006</c:v>
                </c:pt>
                <c:pt idx="5782">
                  <c:v>73.400000000000006</c:v>
                </c:pt>
                <c:pt idx="5783">
                  <c:v>73.400000000000006</c:v>
                </c:pt>
                <c:pt idx="5784">
                  <c:v>73.400000000000006</c:v>
                </c:pt>
                <c:pt idx="5785">
                  <c:v>73.400000000000006</c:v>
                </c:pt>
                <c:pt idx="5786">
                  <c:v>73.400000000000006</c:v>
                </c:pt>
                <c:pt idx="5787">
                  <c:v>73.400000000000006</c:v>
                </c:pt>
                <c:pt idx="5788">
                  <c:v>73.400000000000006</c:v>
                </c:pt>
                <c:pt idx="5789">
                  <c:v>73.400000000000006</c:v>
                </c:pt>
                <c:pt idx="5790">
                  <c:v>73.400000000000006</c:v>
                </c:pt>
                <c:pt idx="5791">
                  <c:v>73.400000000000006</c:v>
                </c:pt>
                <c:pt idx="5792">
                  <c:v>73.400000000000006</c:v>
                </c:pt>
                <c:pt idx="5793">
                  <c:v>73.400000000000006</c:v>
                </c:pt>
                <c:pt idx="5794">
                  <c:v>73.400000000000006</c:v>
                </c:pt>
                <c:pt idx="5795">
                  <c:v>73.400000000000006</c:v>
                </c:pt>
                <c:pt idx="5796">
                  <c:v>73.400000000000006</c:v>
                </c:pt>
                <c:pt idx="5797">
                  <c:v>73.400000000000006</c:v>
                </c:pt>
                <c:pt idx="5798">
                  <c:v>73.400000000000006</c:v>
                </c:pt>
                <c:pt idx="5799">
                  <c:v>73.400000000000006</c:v>
                </c:pt>
                <c:pt idx="5800">
                  <c:v>73.400000000000006</c:v>
                </c:pt>
                <c:pt idx="5801">
                  <c:v>73.400000000000006</c:v>
                </c:pt>
                <c:pt idx="5802">
                  <c:v>73.400000000000006</c:v>
                </c:pt>
                <c:pt idx="5803">
                  <c:v>73.400000000000006</c:v>
                </c:pt>
                <c:pt idx="5804">
                  <c:v>73.400000000000006</c:v>
                </c:pt>
                <c:pt idx="5805">
                  <c:v>73.400000000000006</c:v>
                </c:pt>
                <c:pt idx="5806">
                  <c:v>73.400000000000006</c:v>
                </c:pt>
                <c:pt idx="5807">
                  <c:v>73.400000000000006</c:v>
                </c:pt>
                <c:pt idx="5808">
                  <c:v>73.400000000000006</c:v>
                </c:pt>
                <c:pt idx="5809">
                  <c:v>73.400000000000006</c:v>
                </c:pt>
                <c:pt idx="5810">
                  <c:v>73.400000000000006</c:v>
                </c:pt>
                <c:pt idx="5811">
                  <c:v>73.400000000000006</c:v>
                </c:pt>
                <c:pt idx="5812">
                  <c:v>73.400000000000006</c:v>
                </c:pt>
                <c:pt idx="5813">
                  <c:v>73.400000000000006</c:v>
                </c:pt>
                <c:pt idx="5814">
                  <c:v>73.400000000000006</c:v>
                </c:pt>
                <c:pt idx="5815">
                  <c:v>73.400000000000006</c:v>
                </c:pt>
                <c:pt idx="5816">
                  <c:v>73.400000000000006</c:v>
                </c:pt>
                <c:pt idx="5817">
                  <c:v>73.400000000000006</c:v>
                </c:pt>
                <c:pt idx="5818">
                  <c:v>73.400000000000006</c:v>
                </c:pt>
                <c:pt idx="5819">
                  <c:v>73.400000000000006</c:v>
                </c:pt>
                <c:pt idx="5820">
                  <c:v>73.400000000000006</c:v>
                </c:pt>
                <c:pt idx="5821">
                  <c:v>73.400000000000006</c:v>
                </c:pt>
                <c:pt idx="5822">
                  <c:v>73.400000000000006</c:v>
                </c:pt>
                <c:pt idx="5823">
                  <c:v>73.400000000000006</c:v>
                </c:pt>
                <c:pt idx="5824">
                  <c:v>73.400000000000006</c:v>
                </c:pt>
                <c:pt idx="5825">
                  <c:v>73.400000000000006</c:v>
                </c:pt>
                <c:pt idx="5826">
                  <c:v>73.400000000000006</c:v>
                </c:pt>
                <c:pt idx="5827">
                  <c:v>73.400000000000006</c:v>
                </c:pt>
                <c:pt idx="5828">
                  <c:v>73.400000000000006</c:v>
                </c:pt>
                <c:pt idx="5829">
                  <c:v>73.400000000000006</c:v>
                </c:pt>
                <c:pt idx="5830">
                  <c:v>73.400000000000006</c:v>
                </c:pt>
                <c:pt idx="5831">
                  <c:v>73.400000000000006</c:v>
                </c:pt>
                <c:pt idx="5832">
                  <c:v>73.400000000000006</c:v>
                </c:pt>
                <c:pt idx="5833">
                  <c:v>73.400000000000006</c:v>
                </c:pt>
                <c:pt idx="5834">
                  <c:v>73.400000000000006</c:v>
                </c:pt>
                <c:pt idx="5835">
                  <c:v>73.400000000000006</c:v>
                </c:pt>
                <c:pt idx="5836">
                  <c:v>73.400000000000006</c:v>
                </c:pt>
                <c:pt idx="5837">
                  <c:v>73.400000000000006</c:v>
                </c:pt>
                <c:pt idx="5838">
                  <c:v>73.400000000000006</c:v>
                </c:pt>
                <c:pt idx="5839">
                  <c:v>68.7</c:v>
                </c:pt>
                <c:pt idx="5840">
                  <c:v>72.5</c:v>
                </c:pt>
                <c:pt idx="5841">
                  <c:v>73.2</c:v>
                </c:pt>
                <c:pt idx="5842">
                  <c:v>72.099999999999994</c:v>
                </c:pt>
                <c:pt idx="5843">
                  <c:v>66.900000000000006</c:v>
                </c:pt>
                <c:pt idx="5844">
                  <c:v>73.400000000000006</c:v>
                </c:pt>
                <c:pt idx="5845">
                  <c:v>73.400000000000006</c:v>
                </c:pt>
                <c:pt idx="5846">
                  <c:v>72.3</c:v>
                </c:pt>
                <c:pt idx="5847">
                  <c:v>82.4</c:v>
                </c:pt>
                <c:pt idx="5848">
                  <c:v>82.4</c:v>
                </c:pt>
                <c:pt idx="5849">
                  <c:v>82.4</c:v>
                </c:pt>
                <c:pt idx="5850">
                  <c:v>75.900000000000006</c:v>
                </c:pt>
                <c:pt idx="5851">
                  <c:v>68.900000000000006</c:v>
                </c:pt>
                <c:pt idx="5852">
                  <c:v>68</c:v>
                </c:pt>
                <c:pt idx="5853">
                  <c:v>68</c:v>
                </c:pt>
                <c:pt idx="5854">
                  <c:v>68</c:v>
                </c:pt>
                <c:pt idx="5855">
                  <c:v>68</c:v>
                </c:pt>
                <c:pt idx="5856">
                  <c:v>68</c:v>
                </c:pt>
                <c:pt idx="5857">
                  <c:v>68</c:v>
                </c:pt>
                <c:pt idx="5858">
                  <c:v>68</c:v>
                </c:pt>
                <c:pt idx="5859">
                  <c:v>68</c:v>
                </c:pt>
                <c:pt idx="5860">
                  <c:v>68</c:v>
                </c:pt>
                <c:pt idx="5861">
                  <c:v>68</c:v>
                </c:pt>
                <c:pt idx="5862">
                  <c:v>68</c:v>
                </c:pt>
                <c:pt idx="5863">
                  <c:v>68</c:v>
                </c:pt>
                <c:pt idx="5864">
                  <c:v>68</c:v>
                </c:pt>
                <c:pt idx="5865">
                  <c:v>68</c:v>
                </c:pt>
                <c:pt idx="5866">
                  <c:v>68</c:v>
                </c:pt>
                <c:pt idx="5867">
                  <c:v>68</c:v>
                </c:pt>
                <c:pt idx="5868">
                  <c:v>68</c:v>
                </c:pt>
                <c:pt idx="5869">
                  <c:v>68</c:v>
                </c:pt>
                <c:pt idx="5870">
                  <c:v>68</c:v>
                </c:pt>
                <c:pt idx="5871">
                  <c:v>68</c:v>
                </c:pt>
                <c:pt idx="5872">
                  <c:v>68</c:v>
                </c:pt>
                <c:pt idx="5873">
                  <c:v>68</c:v>
                </c:pt>
                <c:pt idx="5874">
                  <c:v>68</c:v>
                </c:pt>
                <c:pt idx="5875">
                  <c:v>78.8</c:v>
                </c:pt>
                <c:pt idx="5876">
                  <c:v>78.8</c:v>
                </c:pt>
                <c:pt idx="5877">
                  <c:v>78.8</c:v>
                </c:pt>
                <c:pt idx="5878">
                  <c:v>78.8</c:v>
                </c:pt>
                <c:pt idx="5879">
                  <c:v>78.8</c:v>
                </c:pt>
                <c:pt idx="5880">
                  <c:v>78.8</c:v>
                </c:pt>
                <c:pt idx="5881">
                  <c:v>78.8</c:v>
                </c:pt>
                <c:pt idx="5882">
                  <c:v>78.8</c:v>
                </c:pt>
                <c:pt idx="5883">
                  <c:v>78.8</c:v>
                </c:pt>
                <c:pt idx="5884">
                  <c:v>78.8</c:v>
                </c:pt>
                <c:pt idx="5885">
                  <c:v>78.8</c:v>
                </c:pt>
                <c:pt idx="5886">
                  <c:v>78.8</c:v>
                </c:pt>
                <c:pt idx="5887">
                  <c:v>78.8</c:v>
                </c:pt>
                <c:pt idx="5888">
                  <c:v>78.8</c:v>
                </c:pt>
                <c:pt idx="5889">
                  <c:v>78.8</c:v>
                </c:pt>
                <c:pt idx="5890">
                  <c:v>78.8</c:v>
                </c:pt>
                <c:pt idx="5891">
                  <c:v>78.8</c:v>
                </c:pt>
                <c:pt idx="5892">
                  <c:v>78.8</c:v>
                </c:pt>
                <c:pt idx="5893">
                  <c:v>78.8</c:v>
                </c:pt>
                <c:pt idx="5894">
                  <c:v>78.8</c:v>
                </c:pt>
                <c:pt idx="5895">
                  <c:v>78.8</c:v>
                </c:pt>
                <c:pt idx="5896">
                  <c:v>78.8</c:v>
                </c:pt>
                <c:pt idx="5897">
                  <c:v>78.8</c:v>
                </c:pt>
                <c:pt idx="5898">
                  <c:v>78.8</c:v>
                </c:pt>
                <c:pt idx="5899">
                  <c:v>78.8</c:v>
                </c:pt>
                <c:pt idx="5900">
                  <c:v>78.8</c:v>
                </c:pt>
                <c:pt idx="5901">
                  <c:v>78.8</c:v>
                </c:pt>
                <c:pt idx="5902">
                  <c:v>78.8</c:v>
                </c:pt>
                <c:pt idx="5903">
                  <c:v>78.8</c:v>
                </c:pt>
                <c:pt idx="5904">
                  <c:v>78.8</c:v>
                </c:pt>
                <c:pt idx="5905">
                  <c:v>78.8</c:v>
                </c:pt>
                <c:pt idx="5906">
                  <c:v>78.8</c:v>
                </c:pt>
                <c:pt idx="5907">
                  <c:v>78.8</c:v>
                </c:pt>
                <c:pt idx="5908">
                  <c:v>78.8</c:v>
                </c:pt>
                <c:pt idx="5909">
                  <c:v>78.8</c:v>
                </c:pt>
                <c:pt idx="5910">
                  <c:v>78.8</c:v>
                </c:pt>
                <c:pt idx="5911">
                  <c:v>78.8</c:v>
                </c:pt>
                <c:pt idx="5912">
                  <c:v>78.8</c:v>
                </c:pt>
                <c:pt idx="5913">
                  <c:v>78.8</c:v>
                </c:pt>
                <c:pt idx="5914">
                  <c:v>78.8</c:v>
                </c:pt>
                <c:pt idx="5915">
                  <c:v>78.8</c:v>
                </c:pt>
                <c:pt idx="5916">
                  <c:v>72.7</c:v>
                </c:pt>
                <c:pt idx="5917">
                  <c:v>75.2</c:v>
                </c:pt>
                <c:pt idx="5918">
                  <c:v>75.2</c:v>
                </c:pt>
                <c:pt idx="5919">
                  <c:v>75.2</c:v>
                </c:pt>
                <c:pt idx="5920">
                  <c:v>75.2</c:v>
                </c:pt>
                <c:pt idx="5921">
                  <c:v>75.2</c:v>
                </c:pt>
                <c:pt idx="5922">
                  <c:v>75.2</c:v>
                </c:pt>
                <c:pt idx="5923">
                  <c:v>75.2</c:v>
                </c:pt>
                <c:pt idx="5924">
                  <c:v>75.2</c:v>
                </c:pt>
                <c:pt idx="5925">
                  <c:v>75.2</c:v>
                </c:pt>
                <c:pt idx="5926">
                  <c:v>75.2</c:v>
                </c:pt>
                <c:pt idx="5927">
                  <c:v>75.2</c:v>
                </c:pt>
                <c:pt idx="5928">
                  <c:v>75.2</c:v>
                </c:pt>
                <c:pt idx="5929">
                  <c:v>75.2</c:v>
                </c:pt>
                <c:pt idx="5930">
                  <c:v>75.2</c:v>
                </c:pt>
                <c:pt idx="5931">
                  <c:v>75.2</c:v>
                </c:pt>
                <c:pt idx="5932">
                  <c:v>75.2</c:v>
                </c:pt>
                <c:pt idx="5933">
                  <c:v>75.2</c:v>
                </c:pt>
                <c:pt idx="5934">
                  <c:v>75.2</c:v>
                </c:pt>
                <c:pt idx="5935">
                  <c:v>75.2</c:v>
                </c:pt>
                <c:pt idx="5936">
                  <c:v>75.2</c:v>
                </c:pt>
                <c:pt idx="5937">
                  <c:v>75.2</c:v>
                </c:pt>
                <c:pt idx="5938">
                  <c:v>75.2</c:v>
                </c:pt>
                <c:pt idx="5939">
                  <c:v>75.2</c:v>
                </c:pt>
                <c:pt idx="5940">
                  <c:v>75.2</c:v>
                </c:pt>
                <c:pt idx="5941">
                  <c:v>75.2</c:v>
                </c:pt>
                <c:pt idx="5942">
                  <c:v>75.2</c:v>
                </c:pt>
                <c:pt idx="5943">
                  <c:v>75.2</c:v>
                </c:pt>
                <c:pt idx="5944">
                  <c:v>75.2</c:v>
                </c:pt>
                <c:pt idx="5945">
                  <c:v>75.2</c:v>
                </c:pt>
                <c:pt idx="5946">
                  <c:v>75.2</c:v>
                </c:pt>
                <c:pt idx="5947">
                  <c:v>75.2</c:v>
                </c:pt>
                <c:pt idx="5948">
                  <c:v>75.2</c:v>
                </c:pt>
                <c:pt idx="5949">
                  <c:v>75.2</c:v>
                </c:pt>
                <c:pt idx="5950">
                  <c:v>75.2</c:v>
                </c:pt>
                <c:pt idx="5951">
                  <c:v>75.2</c:v>
                </c:pt>
                <c:pt idx="5952">
                  <c:v>75.2</c:v>
                </c:pt>
                <c:pt idx="5953">
                  <c:v>75.2</c:v>
                </c:pt>
                <c:pt idx="5954">
                  <c:v>75.2</c:v>
                </c:pt>
                <c:pt idx="5955">
                  <c:v>75.2</c:v>
                </c:pt>
                <c:pt idx="5956">
                  <c:v>75.2</c:v>
                </c:pt>
                <c:pt idx="5957">
                  <c:v>75.2</c:v>
                </c:pt>
                <c:pt idx="5958">
                  <c:v>75.2</c:v>
                </c:pt>
                <c:pt idx="5959">
                  <c:v>75.2</c:v>
                </c:pt>
                <c:pt idx="5960">
                  <c:v>75.2</c:v>
                </c:pt>
                <c:pt idx="5961">
                  <c:v>75.2</c:v>
                </c:pt>
                <c:pt idx="5962">
                  <c:v>75.2</c:v>
                </c:pt>
                <c:pt idx="5963">
                  <c:v>75.2</c:v>
                </c:pt>
                <c:pt idx="5964">
                  <c:v>74.3</c:v>
                </c:pt>
                <c:pt idx="5965">
                  <c:v>71.599999999999994</c:v>
                </c:pt>
                <c:pt idx="5966">
                  <c:v>71.599999999999994</c:v>
                </c:pt>
                <c:pt idx="5967">
                  <c:v>71.599999999999994</c:v>
                </c:pt>
                <c:pt idx="5968">
                  <c:v>71.599999999999994</c:v>
                </c:pt>
                <c:pt idx="5969">
                  <c:v>71.599999999999994</c:v>
                </c:pt>
                <c:pt idx="5970">
                  <c:v>71.599999999999994</c:v>
                </c:pt>
                <c:pt idx="5971">
                  <c:v>71.599999999999994</c:v>
                </c:pt>
                <c:pt idx="5972">
                  <c:v>71.599999999999994</c:v>
                </c:pt>
                <c:pt idx="5973">
                  <c:v>71.599999999999994</c:v>
                </c:pt>
                <c:pt idx="5974">
                  <c:v>71.599999999999994</c:v>
                </c:pt>
                <c:pt idx="5975">
                  <c:v>71.599999999999994</c:v>
                </c:pt>
                <c:pt idx="5976">
                  <c:v>71.599999999999994</c:v>
                </c:pt>
                <c:pt idx="5977">
                  <c:v>71.599999999999994</c:v>
                </c:pt>
                <c:pt idx="5978">
                  <c:v>71.599999999999994</c:v>
                </c:pt>
                <c:pt idx="5979">
                  <c:v>71.599999999999994</c:v>
                </c:pt>
                <c:pt idx="5980">
                  <c:v>71.599999999999994</c:v>
                </c:pt>
                <c:pt idx="5981">
                  <c:v>71.599999999999994</c:v>
                </c:pt>
                <c:pt idx="5982">
                  <c:v>71.599999999999994</c:v>
                </c:pt>
                <c:pt idx="5983">
                  <c:v>71.599999999999994</c:v>
                </c:pt>
                <c:pt idx="5984">
                  <c:v>71.599999999999994</c:v>
                </c:pt>
                <c:pt idx="5985">
                  <c:v>71.599999999999994</c:v>
                </c:pt>
                <c:pt idx="5986">
                  <c:v>71.599999999999994</c:v>
                </c:pt>
                <c:pt idx="5987">
                  <c:v>71.599999999999994</c:v>
                </c:pt>
                <c:pt idx="5988">
                  <c:v>71.599999999999994</c:v>
                </c:pt>
                <c:pt idx="5989">
                  <c:v>71.599999999999994</c:v>
                </c:pt>
                <c:pt idx="5990">
                  <c:v>71.599999999999994</c:v>
                </c:pt>
                <c:pt idx="5991">
                  <c:v>71.599999999999994</c:v>
                </c:pt>
                <c:pt idx="5992">
                  <c:v>71.599999999999994</c:v>
                </c:pt>
                <c:pt idx="5993">
                  <c:v>71.599999999999994</c:v>
                </c:pt>
                <c:pt idx="5994">
                  <c:v>71.599999999999994</c:v>
                </c:pt>
                <c:pt idx="5995">
                  <c:v>71.599999999999994</c:v>
                </c:pt>
                <c:pt idx="5996">
                  <c:v>71.599999999999994</c:v>
                </c:pt>
                <c:pt idx="5997">
                  <c:v>71.599999999999994</c:v>
                </c:pt>
                <c:pt idx="5998">
                  <c:v>71.599999999999994</c:v>
                </c:pt>
                <c:pt idx="5999">
                  <c:v>71.599999999999994</c:v>
                </c:pt>
                <c:pt idx="6000">
                  <c:v>71.599999999999994</c:v>
                </c:pt>
                <c:pt idx="6001">
                  <c:v>71.599999999999994</c:v>
                </c:pt>
                <c:pt idx="6002">
                  <c:v>71.599999999999994</c:v>
                </c:pt>
                <c:pt idx="6003">
                  <c:v>71.599999999999994</c:v>
                </c:pt>
                <c:pt idx="6004">
                  <c:v>71.599999999999994</c:v>
                </c:pt>
                <c:pt idx="6005">
                  <c:v>71.599999999999994</c:v>
                </c:pt>
                <c:pt idx="6006">
                  <c:v>71.599999999999994</c:v>
                </c:pt>
                <c:pt idx="6007">
                  <c:v>71.599999999999994</c:v>
                </c:pt>
                <c:pt idx="6008">
                  <c:v>71.599999999999994</c:v>
                </c:pt>
                <c:pt idx="6009">
                  <c:v>71.599999999999994</c:v>
                </c:pt>
                <c:pt idx="6010">
                  <c:v>71.599999999999994</c:v>
                </c:pt>
                <c:pt idx="6011">
                  <c:v>71.599999999999994</c:v>
                </c:pt>
                <c:pt idx="6012">
                  <c:v>71.599999999999994</c:v>
                </c:pt>
                <c:pt idx="6013">
                  <c:v>71.599999999999994</c:v>
                </c:pt>
                <c:pt idx="6014">
                  <c:v>71.599999999999994</c:v>
                </c:pt>
                <c:pt idx="6015">
                  <c:v>71.599999999999994</c:v>
                </c:pt>
                <c:pt idx="6016">
                  <c:v>71.599999999999994</c:v>
                </c:pt>
                <c:pt idx="6017">
                  <c:v>71.599999999999994</c:v>
                </c:pt>
                <c:pt idx="6018">
                  <c:v>71.599999999999994</c:v>
                </c:pt>
                <c:pt idx="6019">
                  <c:v>71.599999999999994</c:v>
                </c:pt>
                <c:pt idx="6020">
                  <c:v>71.599999999999994</c:v>
                </c:pt>
                <c:pt idx="6021">
                  <c:v>71.599999999999994</c:v>
                </c:pt>
                <c:pt idx="6022">
                  <c:v>71.599999999999994</c:v>
                </c:pt>
                <c:pt idx="6023">
                  <c:v>71.599999999999994</c:v>
                </c:pt>
                <c:pt idx="6024">
                  <c:v>71.599999999999994</c:v>
                </c:pt>
                <c:pt idx="6025">
                  <c:v>71.599999999999994</c:v>
                </c:pt>
                <c:pt idx="6026">
                  <c:v>73.400000000000006</c:v>
                </c:pt>
                <c:pt idx="6027">
                  <c:v>72.900000000000006</c:v>
                </c:pt>
                <c:pt idx="6028">
                  <c:v>75.400000000000006</c:v>
                </c:pt>
                <c:pt idx="6029">
                  <c:v>71.8</c:v>
                </c:pt>
                <c:pt idx="6030">
                  <c:v>87.8</c:v>
                </c:pt>
                <c:pt idx="6031">
                  <c:v>73</c:v>
                </c:pt>
                <c:pt idx="6032">
                  <c:v>77.5</c:v>
                </c:pt>
                <c:pt idx="6033">
                  <c:v>66.599999999999994</c:v>
                </c:pt>
                <c:pt idx="6034">
                  <c:v>66.599999999999994</c:v>
                </c:pt>
                <c:pt idx="6035">
                  <c:v>69.099999999999994</c:v>
                </c:pt>
                <c:pt idx="6036">
                  <c:v>84.2</c:v>
                </c:pt>
                <c:pt idx="6037">
                  <c:v>84.2</c:v>
                </c:pt>
                <c:pt idx="6038">
                  <c:v>84.2</c:v>
                </c:pt>
                <c:pt idx="6039">
                  <c:v>84.2</c:v>
                </c:pt>
                <c:pt idx="6040">
                  <c:v>84.2</c:v>
                </c:pt>
                <c:pt idx="6041">
                  <c:v>84.2</c:v>
                </c:pt>
                <c:pt idx="6042">
                  <c:v>84.2</c:v>
                </c:pt>
                <c:pt idx="6043">
                  <c:v>84.2</c:v>
                </c:pt>
                <c:pt idx="6044">
                  <c:v>84.2</c:v>
                </c:pt>
                <c:pt idx="6045">
                  <c:v>84.2</c:v>
                </c:pt>
                <c:pt idx="6046">
                  <c:v>84.2</c:v>
                </c:pt>
                <c:pt idx="6047">
                  <c:v>84.2</c:v>
                </c:pt>
                <c:pt idx="6048">
                  <c:v>84.2</c:v>
                </c:pt>
                <c:pt idx="6049">
                  <c:v>84.2</c:v>
                </c:pt>
                <c:pt idx="6050">
                  <c:v>84.2</c:v>
                </c:pt>
                <c:pt idx="6051">
                  <c:v>84.2</c:v>
                </c:pt>
                <c:pt idx="6052">
                  <c:v>84.2</c:v>
                </c:pt>
                <c:pt idx="6053">
                  <c:v>84.2</c:v>
                </c:pt>
                <c:pt idx="6054">
                  <c:v>68.7</c:v>
                </c:pt>
                <c:pt idx="6055">
                  <c:v>80.599999999999994</c:v>
                </c:pt>
                <c:pt idx="6056">
                  <c:v>80.599999999999994</c:v>
                </c:pt>
                <c:pt idx="6057">
                  <c:v>80.599999999999994</c:v>
                </c:pt>
                <c:pt idx="6058">
                  <c:v>80.599999999999994</c:v>
                </c:pt>
                <c:pt idx="6059">
                  <c:v>80.599999999999994</c:v>
                </c:pt>
                <c:pt idx="6060">
                  <c:v>80.599999999999994</c:v>
                </c:pt>
                <c:pt idx="6061">
                  <c:v>80.599999999999994</c:v>
                </c:pt>
                <c:pt idx="6062">
                  <c:v>80.599999999999994</c:v>
                </c:pt>
                <c:pt idx="6063">
                  <c:v>80.599999999999994</c:v>
                </c:pt>
                <c:pt idx="6064">
                  <c:v>80.599999999999994</c:v>
                </c:pt>
                <c:pt idx="6065">
                  <c:v>80.599999999999994</c:v>
                </c:pt>
                <c:pt idx="6066">
                  <c:v>80.599999999999994</c:v>
                </c:pt>
                <c:pt idx="6067">
                  <c:v>80.599999999999994</c:v>
                </c:pt>
                <c:pt idx="6068">
                  <c:v>80.599999999999994</c:v>
                </c:pt>
                <c:pt idx="6069">
                  <c:v>80.599999999999994</c:v>
                </c:pt>
                <c:pt idx="6070">
                  <c:v>72.5</c:v>
                </c:pt>
                <c:pt idx="6071">
                  <c:v>70</c:v>
                </c:pt>
                <c:pt idx="6072">
                  <c:v>75</c:v>
                </c:pt>
                <c:pt idx="6073">
                  <c:v>71.400000000000006</c:v>
                </c:pt>
                <c:pt idx="6074">
                  <c:v>82.9</c:v>
                </c:pt>
                <c:pt idx="6075">
                  <c:v>73.8</c:v>
                </c:pt>
                <c:pt idx="6076">
                  <c:v>66.2</c:v>
                </c:pt>
                <c:pt idx="6077">
                  <c:v>66.2</c:v>
                </c:pt>
                <c:pt idx="6078">
                  <c:v>66.2</c:v>
                </c:pt>
                <c:pt idx="6079">
                  <c:v>66.2</c:v>
                </c:pt>
                <c:pt idx="6080">
                  <c:v>66.2</c:v>
                </c:pt>
                <c:pt idx="6081">
                  <c:v>66.2</c:v>
                </c:pt>
                <c:pt idx="6082">
                  <c:v>66.2</c:v>
                </c:pt>
                <c:pt idx="6083">
                  <c:v>66.2</c:v>
                </c:pt>
                <c:pt idx="6084">
                  <c:v>66.2</c:v>
                </c:pt>
                <c:pt idx="6085">
                  <c:v>66.2</c:v>
                </c:pt>
                <c:pt idx="6086">
                  <c:v>66.2</c:v>
                </c:pt>
                <c:pt idx="6087">
                  <c:v>66.2</c:v>
                </c:pt>
                <c:pt idx="6088">
                  <c:v>66.2</c:v>
                </c:pt>
                <c:pt idx="6089">
                  <c:v>66.2</c:v>
                </c:pt>
                <c:pt idx="6090">
                  <c:v>66.2</c:v>
                </c:pt>
                <c:pt idx="6091">
                  <c:v>66.2</c:v>
                </c:pt>
                <c:pt idx="6092">
                  <c:v>66.2</c:v>
                </c:pt>
                <c:pt idx="6093">
                  <c:v>66.2</c:v>
                </c:pt>
                <c:pt idx="6094">
                  <c:v>66.2</c:v>
                </c:pt>
                <c:pt idx="6095">
                  <c:v>66.2</c:v>
                </c:pt>
                <c:pt idx="6096">
                  <c:v>66.2</c:v>
                </c:pt>
                <c:pt idx="6097">
                  <c:v>66.2</c:v>
                </c:pt>
                <c:pt idx="6098">
                  <c:v>66.2</c:v>
                </c:pt>
                <c:pt idx="6099">
                  <c:v>66.2</c:v>
                </c:pt>
                <c:pt idx="6100">
                  <c:v>66.2</c:v>
                </c:pt>
                <c:pt idx="6101">
                  <c:v>66.2</c:v>
                </c:pt>
                <c:pt idx="6102">
                  <c:v>66.2</c:v>
                </c:pt>
                <c:pt idx="6103">
                  <c:v>66.2</c:v>
                </c:pt>
                <c:pt idx="6104">
                  <c:v>66.2</c:v>
                </c:pt>
                <c:pt idx="6105">
                  <c:v>66.2</c:v>
                </c:pt>
                <c:pt idx="6106">
                  <c:v>66.2</c:v>
                </c:pt>
                <c:pt idx="6107">
                  <c:v>66.2</c:v>
                </c:pt>
                <c:pt idx="6108">
                  <c:v>66.2</c:v>
                </c:pt>
                <c:pt idx="6109">
                  <c:v>66.2</c:v>
                </c:pt>
                <c:pt idx="6110">
                  <c:v>66.2</c:v>
                </c:pt>
                <c:pt idx="6111">
                  <c:v>66.2</c:v>
                </c:pt>
                <c:pt idx="6112">
                  <c:v>66.2</c:v>
                </c:pt>
                <c:pt idx="6113">
                  <c:v>66.2</c:v>
                </c:pt>
                <c:pt idx="6114">
                  <c:v>66.2</c:v>
                </c:pt>
                <c:pt idx="6115">
                  <c:v>66.2</c:v>
                </c:pt>
                <c:pt idx="6116">
                  <c:v>66.2</c:v>
                </c:pt>
                <c:pt idx="6117">
                  <c:v>66.2</c:v>
                </c:pt>
                <c:pt idx="6118">
                  <c:v>66.2</c:v>
                </c:pt>
                <c:pt idx="6119">
                  <c:v>66.2</c:v>
                </c:pt>
                <c:pt idx="6120">
                  <c:v>66.2</c:v>
                </c:pt>
                <c:pt idx="6121">
                  <c:v>86.7</c:v>
                </c:pt>
                <c:pt idx="6122">
                  <c:v>66.2</c:v>
                </c:pt>
                <c:pt idx="6123">
                  <c:v>66.2</c:v>
                </c:pt>
                <c:pt idx="6124">
                  <c:v>66.2</c:v>
                </c:pt>
                <c:pt idx="6125">
                  <c:v>66.2</c:v>
                </c:pt>
                <c:pt idx="6126">
                  <c:v>66.2</c:v>
                </c:pt>
                <c:pt idx="6127">
                  <c:v>66.2</c:v>
                </c:pt>
                <c:pt idx="6128">
                  <c:v>66.2</c:v>
                </c:pt>
                <c:pt idx="6129">
                  <c:v>66.2</c:v>
                </c:pt>
                <c:pt idx="6130">
                  <c:v>66.2</c:v>
                </c:pt>
                <c:pt idx="6131">
                  <c:v>66.2</c:v>
                </c:pt>
                <c:pt idx="6132">
                  <c:v>66.2</c:v>
                </c:pt>
                <c:pt idx="6133">
                  <c:v>66.2</c:v>
                </c:pt>
                <c:pt idx="6134">
                  <c:v>66.2</c:v>
                </c:pt>
                <c:pt idx="6135">
                  <c:v>66.2</c:v>
                </c:pt>
                <c:pt idx="6136">
                  <c:v>72.900000000000006</c:v>
                </c:pt>
                <c:pt idx="6137">
                  <c:v>76.099999999999994</c:v>
                </c:pt>
                <c:pt idx="6138">
                  <c:v>69.8</c:v>
                </c:pt>
                <c:pt idx="6139">
                  <c:v>69.8</c:v>
                </c:pt>
                <c:pt idx="6140">
                  <c:v>69.8</c:v>
                </c:pt>
                <c:pt idx="6141">
                  <c:v>69.8</c:v>
                </c:pt>
                <c:pt idx="6142">
                  <c:v>69.8</c:v>
                </c:pt>
                <c:pt idx="6143">
                  <c:v>69.8</c:v>
                </c:pt>
                <c:pt idx="6144">
                  <c:v>69.8</c:v>
                </c:pt>
                <c:pt idx="6145">
                  <c:v>69.8</c:v>
                </c:pt>
                <c:pt idx="6146">
                  <c:v>69.8</c:v>
                </c:pt>
                <c:pt idx="6147">
                  <c:v>69.8</c:v>
                </c:pt>
                <c:pt idx="6148">
                  <c:v>69.8</c:v>
                </c:pt>
                <c:pt idx="6149">
                  <c:v>69.8</c:v>
                </c:pt>
                <c:pt idx="6150">
                  <c:v>73.400000000000006</c:v>
                </c:pt>
                <c:pt idx="6151">
                  <c:v>73.400000000000006</c:v>
                </c:pt>
                <c:pt idx="6152">
                  <c:v>69.8</c:v>
                </c:pt>
                <c:pt idx="6153">
                  <c:v>69.8</c:v>
                </c:pt>
                <c:pt idx="6154">
                  <c:v>69.8</c:v>
                </c:pt>
                <c:pt idx="6155">
                  <c:v>69.8</c:v>
                </c:pt>
                <c:pt idx="6156">
                  <c:v>69.8</c:v>
                </c:pt>
                <c:pt idx="6157">
                  <c:v>69.8</c:v>
                </c:pt>
                <c:pt idx="6158">
                  <c:v>69.8</c:v>
                </c:pt>
                <c:pt idx="6159">
                  <c:v>69.8</c:v>
                </c:pt>
                <c:pt idx="6160">
                  <c:v>69.8</c:v>
                </c:pt>
                <c:pt idx="6161">
                  <c:v>73.400000000000006</c:v>
                </c:pt>
                <c:pt idx="6162">
                  <c:v>69.8</c:v>
                </c:pt>
                <c:pt idx="6163">
                  <c:v>69.8</c:v>
                </c:pt>
                <c:pt idx="6164">
                  <c:v>69.8</c:v>
                </c:pt>
                <c:pt idx="6165">
                  <c:v>73.400000000000006</c:v>
                </c:pt>
                <c:pt idx="6166">
                  <c:v>69.8</c:v>
                </c:pt>
                <c:pt idx="6167">
                  <c:v>69.8</c:v>
                </c:pt>
                <c:pt idx="6168">
                  <c:v>69.8</c:v>
                </c:pt>
                <c:pt idx="6169">
                  <c:v>69.8</c:v>
                </c:pt>
                <c:pt idx="6170">
                  <c:v>69.8</c:v>
                </c:pt>
                <c:pt idx="6171">
                  <c:v>69.8</c:v>
                </c:pt>
                <c:pt idx="6172">
                  <c:v>73.400000000000006</c:v>
                </c:pt>
                <c:pt idx="6173">
                  <c:v>73.400000000000006</c:v>
                </c:pt>
                <c:pt idx="6174">
                  <c:v>73.400000000000006</c:v>
                </c:pt>
                <c:pt idx="6175">
                  <c:v>73.400000000000006</c:v>
                </c:pt>
                <c:pt idx="6176">
                  <c:v>78.8</c:v>
                </c:pt>
                <c:pt idx="6177">
                  <c:v>73.400000000000006</c:v>
                </c:pt>
                <c:pt idx="6178">
                  <c:v>73.400000000000006</c:v>
                </c:pt>
                <c:pt idx="6179">
                  <c:v>69.8</c:v>
                </c:pt>
                <c:pt idx="6180">
                  <c:v>69.8</c:v>
                </c:pt>
                <c:pt idx="6181">
                  <c:v>73.400000000000006</c:v>
                </c:pt>
                <c:pt idx="6182">
                  <c:v>73.400000000000006</c:v>
                </c:pt>
                <c:pt idx="6183">
                  <c:v>73.400000000000006</c:v>
                </c:pt>
                <c:pt idx="6184">
                  <c:v>73.400000000000006</c:v>
                </c:pt>
                <c:pt idx="6185">
                  <c:v>73.400000000000006</c:v>
                </c:pt>
                <c:pt idx="6186">
                  <c:v>73.400000000000006</c:v>
                </c:pt>
                <c:pt idx="6187">
                  <c:v>73.400000000000006</c:v>
                </c:pt>
                <c:pt idx="6188">
                  <c:v>73.400000000000006</c:v>
                </c:pt>
                <c:pt idx="6189">
                  <c:v>73.400000000000006</c:v>
                </c:pt>
                <c:pt idx="6190">
                  <c:v>73.400000000000006</c:v>
                </c:pt>
                <c:pt idx="6191">
                  <c:v>73.400000000000006</c:v>
                </c:pt>
                <c:pt idx="6192">
                  <c:v>73.400000000000006</c:v>
                </c:pt>
                <c:pt idx="6193">
                  <c:v>73.400000000000006</c:v>
                </c:pt>
                <c:pt idx="6194">
                  <c:v>73.400000000000006</c:v>
                </c:pt>
                <c:pt idx="6195">
                  <c:v>73.400000000000006</c:v>
                </c:pt>
                <c:pt idx="6196">
                  <c:v>73.400000000000006</c:v>
                </c:pt>
                <c:pt idx="6197">
                  <c:v>73.400000000000006</c:v>
                </c:pt>
                <c:pt idx="6198">
                  <c:v>73.400000000000006</c:v>
                </c:pt>
                <c:pt idx="6199">
                  <c:v>73.400000000000006</c:v>
                </c:pt>
                <c:pt idx="6200">
                  <c:v>73.400000000000006</c:v>
                </c:pt>
                <c:pt idx="6201">
                  <c:v>73.400000000000006</c:v>
                </c:pt>
                <c:pt idx="6202">
                  <c:v>73.400000000000006</c:v>
                </c:pt>
                <c:pt idx="6203">
                  <c:v>73.400000000000006</c:v>
                </c:pt>
                <c:pt idx="6204">
                  <c:v>69.8</c:v>
                </c:pt>
                <c:pt idx="6205">
                  <c:v>69.8</c:v>
                </c:pt>
                <c:pt idx="6206">
                  <c:v>73.400000000000006</c:v>
                </c:pt>
                <c:pt idx="6207">
                  <c:v>73.400000000000006</c:v>
                </c:pt>
                <c:pt idx="6208">
                  <c:v>73.400000000000006</c:v>
                </c:pt>
                <c:pt idx="6209">
                  <c:v>73.400000000000006</c:v>
                </c:pt>
                <c:pt idx="6210">
                  <c:v>69.8</c:v>
                </c:pt>
                <c:pt idx="6211">
                  <c:v>69.8</c:v>
                </c:pt>
                <c:pt idx="6212">
                  <c:v>69.8</c:v>
                </c:pt>
                <c:pt idx="6213">
                  <c:v>69.8</c:v>
                </c:pt>
                <c:pt idx="6214">
                  <c:v>73.400000000000006</c:v>
                </c:pt>
                <c:pt idx="6215">
                  <c:v>69.8</c:v>
                </c:pt>
                <c:pt idx="6216">
                  <c:v>73.400000000000006</c:v>
                </c:pt>
                <c:pt idx="6217">
                  <c:v>69.8</c:v>
                </c:pt>
                <c:pt idx="6218">
                  <c:v>73.400000000000006</c:v>
                </c:pt>
                <c:pt idx="6219">
                  <c:v>73.400000000000006</c:v>
                </c:pt>
                <c:pt idx="6220">
                  <c:v>69.8</c:v>
                </c:pt>
                <c:pt idx="6221">
                  <c:v>73.400000000000006</c:v>
                </c:pt>
                <c:pt idx="6222">
                  <c:v>69.8</c:v>
                </c:pt>
                <c:pt idx="6223">
                  <c:v>73.400000000000006</c:v>
                </c:pt>
                <c:pt idx="6224">
                  <c:v>69.8</c:v>
                </c:pt>
                <c:pt idx="6225">
                  <c:v>69.8</c:v>
                </c:pt>
                <c:pt idx="6226">
                  <c:v>69.8</c:v>
                </c:pt>
                <c:pt idx="6227">
                  <c:v>69.8</c:v>
                </c:pt>
                <c:pt idx="6228">
                  <c:v>69.8</c:v>
                </c:pt>
                <c:pt idx="6229">
                  <c:v>69.8</c:v>
                </c:pt>
                <c:pt idx="6230">
                  <c:v>69.8</c:v>
                </c:pt>
                <c:pt idx="6231">
                  <c:v>69.8</c:v>
                </c:pt>
                <c:pt idx="6232">
                  <c:v>69.8</c:v>
                </c:pt>
                <c:pt idx="6233">
                  <c:v>69.8</c:v>
                </c:pt>
                <c:pt idx="6234">
                  <c:v>69.8</c:v>
                </c:pt>
                <c:pt idx="6235">
                  <c:v>69.8</c:v>
                </c:pt>
                <c:pt idx="6236">
                  <c:v>69.8</c:v>
                </c:pt>
                <c:pt idx="6237">
                  <c:v>73.400000000000006</c:v>
                </c:pt>
                <c:pt idx="6238">
                  <c:v>73.400000000000006</c:v>
                </c:pt>
                <c:pt idx="6239">
                  <c:v>71.2</c:v>
                </c:pt>
                <c:pt idx="6240">
                  <c:v>77</c:v>
                </c:pt>
                <c:pt idx="6241">
                  <c:v>77</c:v>
                </c:pt>
                <c:pt idx="6242">
                  <c:v>77</c:v>
                </c:pt>
                <c:pt idx="6243">
                  <c:v>77</c:v>
                </c:pt>
                <c:pt idx="6244">
                  <c:v>77</c:v>
                </c:pt>
                <c:pt idx="6245">
                  <c:v>77</c:v>
                </c:pt>
                <c:pt idx="6246">
                  <c:v>77</c:v>
                </c:pt>
                <c:pt idx="6247">
                  <c:v>77</c:v>
                </c:pt>
                <c:pt idx="6248">
                  <c:v>77</c:v>
                </c:pt>
                <c:pt idx="6249">
                  <c:v>77</c:v>
                </c:pt>
                <c:pt idx="6250">
                  <c:v>77</c:v>
                </c:pt>
                <c:pt idx="6251">
                  <c:v>77</c:v>
                </c:pt>
                <c:pt idx="6252">
                  <c:v>77</c:v>
                </c:pt>
                <c:pt idx="6253">
                  <c:v>77</c:v>
                </c:pt>
                <c:pt idx="6254">
                  <c:v>77</c:v>
                </c:pt>
                <c:pt idx="6255">
                  <c:v>77</c:v>
                </c:pt>
                <c:pt idx="6256">
                  <c:v>77</c:v>
                </c:pt>
                <c:pt idx="6257">
                  <c:v>77</c:v>
                </c:pt>
                <c:pt idx="6258">
                  <c:v>77</c:v>
                </c:pt>
                <c:pt idx="6259">
                  <c:v>77</c:v>
                </c:pt>
                <c:pt idx="6260">
                  <c:v>77</c:v>
                </c:pt>
                <c:pt idx="6261">
                  <c:v>77</c:v>
                </c:pt>
                <c:pt idx="6262">
                  <c:v>77</c:v>
                </c:pt>
                <c:pt idx="6263">
                  <c:v>77</c:v>
                </c:pt>
                <c:pt idx="6264">
                  <c:v>77</c:v>
                </c:pt>
                <c:pt idx="6265">
                  <c:v>77</c:v>
                </c:pt>
                <c:pt idx="6266">
                  <c:v>77</c:v>
                </c:pt>
                <c:pt idx="6267">
                  <c:v>77</c:v>
                </c:pt>
                <c:pt idx="6268">
                  <c:v>77</c:v>
                </c:pt>
                <c:pt idx="6269">
                  <c:v>77</c:v>
                </c:pt>
                <c:pt idx="6270">
                  <c:v>77</c:v>
                </c:pt>
                <c:pt idx="6271">
                  <c:v>86</c:v>
                </c:pt>
                <c:pt idx="6272">
                  <c:v>70.900000000000006</c:v>
                </c:pt>
                <c:pt idx="6273">
                  <c:v>71.599999999999994</c:v>
                </c:pt>
                <c:pt idx="6274">
                  <c:v>71.599999999999994</c:v>
                </c:pt>
                <c:pt idx="6275">
                  <c:v>75.2</c:v>
                </c:pt>
                <c:pt idx="6276">
                  <c:v>71.8</c:v>
                </c:pt>
                <c:pt idx="6277">
                  <c:v>73.400000000000006</c:v>
                </c:pt>
                <c:pt idx="6278">
                  <c:v>73.900000000000006</c:v>
                </c:pt>
                <c:pt idx="6279">
                  <c:v>84.7</c:v>
                </c:pt>
                <c:pt idx="6280">
                  <c:v>78.8</c:v>
                </c:pt>
                <c:pt idx="6281">
                  <c:v>78.8</c:v>
                </c:pt>
                <c:pt idx="6282">
                  <c:v>78.8</c:v>
                </c:pt>
                <c:pt idx="6283">
                  <c:v>78.8</c:v>
                </c:pt>
                <c:pt idx="6284">
                  <c:v>78.8</c:v>
                </c:pt>
                <c:pt idx="6285">
                  <c:v>78.8</c:v>
                </c:pt>
                <c:pt idx="6286">
                  <c:v>78.8</c:v>
                </c:pt>
                <c:pt idx="6287">
                  <c:v>78.8</c:v>
                </c:pt>
                <c:pt idx="6288">
                  <c:v>78.8</c:v>
                </c:pt>
                <c:pt idx="6289">
                  <c:v>78.8</c:v>
                </c:pt>
                <c:pt idx="6290">
                  <c:v>78.8</c:v>
                </c:pt>
                <c:pt idx="6291">
                  <c:v>78.8</c:v>
                </c:pt>
                <c:pt idx="6292">
                  <c:v>78.8</c:v>
                </c:pt>
                <c:pt idx="6293">
                  <c:v>78.8</c:v>
                </c:pt>
                <c:pt idx="6294">
                  <c:v>78.8</c:v>
                </c:pt>
                <c:pt idx="6295">
                  <c:v>78.8</c:v>
                </c:pt>
                <c:pt idx="6296">
                  <c:v>78.8</c:v>
                </c:pt>
                <c:pt idx="6297">
                  <c:v>78.8</c:v>
                </c:pt>
                <c:pt idx="6298">
                  <c:v>78.8</c:v>
                </c:pt>
                <c:pt idx="6299">
                  <c:v>78.8</c:v>
                </c:pt>
                <c:pt idx="6300">
                  <c:v>78.8</c:v>
                </c:pt>
                <c:pt idx="6301">
                  <c:v>78.8</c:v>
                </c:pt>
                <c:pt idx="6302">
                  <c:v>78.8</c:v>
                </c:pt>
                <c:pt idx="6303">
                  <c:v>78.8</c:v>
                </c:pt>
                <c:pt idx="6304">
                  <c:v>78.8</c:v>
                </c:pt>
                <c:pt idx="6305">
                  <c:v>82.4</c:v>
                </c:pt>
                <c:pt idx="6306">
                  <c:v>82.4</c:v>
                </c:pt>
                <c:pt idx="6307">
                  <c:v>82.4</c:v>
                </c:pt>
                <c:pt idx="6308">
                  <c:v>82.4</c:v>
                </c:pt>
                <c:pt idx="6309">
                  <c:v>82.4</c:v>
                </c:pt>
                <c:pt idx="6310">
                  <c:v>82.4</c:v>
                </c:pt>
                <c:pt idx="6311">
                  <c:v>82.4</c:v>
                </c:pt>
                <c:pt idx="6312">
                  <c:v>82.4</c:v>
                </c:pt>
                <c:pt idx="6313">
                  <c:v>82.4</c:v>
                </c:pt>
                <c:pt idx="6314">
                  <c:v>82.4</c:v>
                </c:pt>
                <c:pt idx="6315">
                  <c:v>82.4</c:v>
                </c:pt>
                <c:pt idx="6316">
                  <c:v>82.4</c:v>
                </c:pt>
                <c:pt idx="6317">
                  <c:v>82.4</c:v>
                </c:pt>
                <c:pt idx="6318">
                  <c:v>82.4</c:v>
                </c:pt>
                <c:pt idx="6319">
                  <c:v>82.4</c:v>
                </c:pt>
                <c:pt idx="6320">
                  <c:v>82.4</c:v>
                </c:pt>
                <c:pt idx="6321">
                  <c:v>82.4</c:v>
                </c:pt>
                <c:pt idx="6322">
                  <c:v>82.4</c:v>
                </c:pt>
                <c:pt idx="6323">
                  <c:v>82.4</c:v>
                </c:pt>
                <c:pt idx="6324">
                  <c:v>71.400000000000006</c:v>
                </c:pt>
                <c:pt idx="6325">
                  <c:v>70.2</c:v>
                </c:pt>
                <c:pt idx="6326">
                  <c:v>73.2</c:v>
                </c:pt>
                <c:pt idx="6327">
                  <c:v>71.8</c:v>
                </c:pt>
                <c:pt idx="6328">
                  <c:v>74.3</c:v>
                </c:pt>
                <c:pt idx="6329">
                  <c:v>75.2</c:v>
                </c:pt>
                <c:pt idx="6330">
                  <c:v>75.2</c:v>
                </c:pt>
                <c:pt idx="6331">
                  <c:v>75.2</c:v>
                </c:pt>
                <c:pt idx="6332">
                  <c:v>75.2</c:v>
                </c:pt>
                <c:pt idx="6333">
                  <c:v>75.2</c:v>
                </c:pt>
                <c:pt idx="6334">
                  <c:v>75.2</c:v>
                </c:pt>
                <c:pt idx="6335">
                  <c:v>75.2</c:v>
                </c:pt>
                <c:pt idx="6336">
                  <c:v>75.2</c:v>
                </c:pt>
                <c:pt idx="6337">
                  <c:v>75.2</c:v>
                </c:pt>
                <c:pt idx="6338">
                  <c:v>75.2</c:v>
                </c:pt>
                <c:pt idx="6339">
                  <c:v>75.2</c:v>
                </c:pt>
                <c:pt idx="6340">
                  <c:v>75.2</c:v>
                </c:pt>
                <c:pt idx="6341">
                  <c:v>75.2</c:v>
                </c:pt>
                <c:pt idx="6342">
                  <c:v>75.2</c:v>
                </c:pt>
                <c:pt idx="6343">
                  <c:v>75.2</c:v>
                </c:pt>
                <c:pt idx="6344">
                  <c:v>75.2</c:v>
                </c:pt>
                <c:pt idx="6345">
                  <c:v>75.2</c:v>
                </c:pt>
                <c:pt idx="6346">
                  <c:v>75.2</c:v>
                </c:pt>
                <c:pt idx="6347">
                  <c:v>75.2</c:v>
                </c:pt>
                <c:pt idx="6348">
                  <c:v>75.2</c:v>
                </c:pt>
                <c:pt idx="6349">
                  <c:v>75.2</c:v>
                </c:pt>
                <c:pt idx="6350">
                  <c:v>75.2</c:v>
                </c:pt>
                <c:pt idx="6351">
                  <c:v>75.2</c:v>
                </c:pt>
                <c:pt idx="6352">
                  <c:v>75.2</c:v>
                </c:pt>
                <c:pt idx="6353">
                  <c:v>75.2</c:v>
                </c:pt>
                <c:pt idx="6354">
                  <c:v>75.2</c:v>
                </c:pt>
                <c:pt idx="6355">
                  <c:v>75.2</c:v>
                </c:pt>
                <c:pt idx="6356">
                  <c:v>75.2</c:v>
                </c:pt>
                <c:pt idx="6357">
                  <c:v>75.2</c:v>
                </c:pt>
                <c:pt idx="6358">
                  <c:v>75.2</c:v>
                </c:pt>
                <c:pt idx="6359">
                  <c:v>75.2</c:v>
                </c:pt>
                <c:pt idx="6360">
                  <c:v>75.2</c:v>
                </c:pt>
                <c:pt idx="6361">
                  <c:v>75.2</c:v>
                </c:pt>
                <c:pt idx="6362">
                  <c:v>75.2</c:v>
                </c:pt>
                <c:pt idx="6363">
                  <c:v>75.2</c:v>
                </c:pt>
                <c:pt idx="6364">
                  <c:v>75.2</c:v>
                </c:pt>
                <c:pt idx="6365">
                  <c:v>75.2</c:v>
                </c:pt>
                <c:pt idx="6366">
                  <c:v>75.2</c:v>
                </c:pt>
                <c:pt idx="6367">
                  <c:v>75.2</c:v>
                </c:pt>
                <c:pt idx="6368">
                  <c:v>75.2</c:v>
                </c:pt>
                <c:pt idx="6369">
                  <c:v>75.2</c:v>
                </c:pt>
                <c:pt idx="6370">
                  <c:v>75.2</c:v>
                </c:pt>
                <c:pt idx="6371">
                  <c:v>75.2</c:v>
                </c:pt>
                <c:pt idx="6372">
                  <c:v>75.2</c:v>
                </c:pt>
                <c:pt idx="6373">
                  <c:v>75.2</c:v>
                </c:pt>
                <c:pt idx="6374">
                  <c:v>68.400000000000006</c:v>
                </c:pt>
                <c:pt idx="6375">
                  <c:v>73.400000000000006</c:v>
                </c:pt>
                <c:pt idx="6376">
                  <c:v>73.400000000000006</c:v>
                </c:pt>
                <c:pt idx="6377">
                  <c:v>69.3</c:v>
                </c:pt>
                <c:pt idx="6378">
                  <c:v>74.8</c:v>
                </c:pt>
                <c:pt idx="6379">
                  <c:v>70.7</c:v>
                </c:pt>
                <c:pt idx="6380">
                  <c:v>68</c:v>
                </c:pt>
                <c:pt idx="6381">
                  <c:v>68</c:v>
                </c:pt>
                <c:pt idx="6382">
                  <c:v>68</c:v>
                </c:pt>
                <c:pt idx="6383">
                  <c:v>68</c:v>
                </c:pt>
                <c:pt idx="6384">
                  <c:v>68</c:v>
                </c:pt>
                <c:pt idx="6385">
                  <c:v>68</c:v>
                </c:pt>
                <c:pt idx="6386">
                  <c:v>68</c:v>
                </c:pt>
                <c:pt idx="6387">
                  <c:v>68</c:v>
                </c:pt>
                <c:pt idx="6388">
                  <c:v>68</c:v>
                </c:pt>
                <c:pt idx="6389">
                  <c:v>68</c:v>
                </c:pt>
                <c:pt idx="6390">
                  <c:v>68</c:v>
                </c:pt>
                <c:pt idx="6391">
                  <c:v>68</c:v>
                </c:pt>
                <c:pt idx="6392">
                  <c:v>68</c:v>
                </c:pt>
                <c:pt idx="6393">
                  <c:v>68</c:v>
                </c:pt>
                <c:pt idx="6394">
                  <c:v>68</c:v>
                </c:pt>
                <c:pt idx="6395">
                  <c:v>68</c:v>
                </c:pt>
                <c:pt idx="6396">
                  <c:v>68</c:v>
                </c:pt>
                <c:pt idx="6397">
                  <c:v>68</c:v>
                </c:pt>
                <c:pt idx="6398">
                  <c:v>68</c:v>
                </c:pt>
                <c:pt idx="6399">
                  <c:v>68</c:v>
                </c:pt>
                <c:pt idx="6400">
                  <c:v>68</c:v>
                </c:pt>
                <c:pt idx="6401">
                  <c:v>68</c:v>
                </c:pt>
                <c:pt idx="6402">
                  <c:v>68</c:v>
                </c:pt>
                <c:pt idx="6403">
                  <c:v>68</c:v>
                </c:pt>
                <c:pt idx="6404">
                  <c:v>68</c:v>
                </c:pt>
                <c:pt idx="6405">
                  <c:v>68</c:v>
                </c:pt>
                <c:pt idx="6406">
                  <c:v>68</c:v>
                </c:pt>
                <c:pt idx="6407">
                  <c:v>68</c:v>
                </c:pt>
                <c:pt idx="6408">
                  <c:v>68</c:v>
                </c:pt>
                <c:pt idx="6409">
                  <c:v>68</c:v>
                </c:pt>
                <c:pt idx="6410">
                  <c:v>68</c:v>
                </c:pt>
                <c:pt idx="6411">
                  <c:v>68</c:v>
                </c:pt>
                <c:pt idx="6412">
                  <c:v>68</c:v>
                </c:pt>
                <c:pt idx="6413">
                  <c:v>68</c:v>
                </c:pt>
                <c:pt idx="6414">
                  <c:v>68</c:v>
                </c:pt>
                <c:pt idx="6415">
                  <c:v>71.599999999999994</c:v>
                </c:pt>
                <c:pt idx="6416">
                  <c:v>71.599999999999994</c:v>
                </c:pt>
                <c:pt idx="6417">
                  <c:v>71.599999999999994</c:v>
                </c:pt>
                <c:pt idx="6418">
                  <c:v>71.599999999999994</c:v>
                </c:pt>
                <c:pt idx="6419">
                  <c:v>71.599999999999994</c:v>
                </c:pt>
                <c:pt idx="6420">
                  <c:v>71.599999999999994</c:v>
                </c:pt>
                <c:pt idx="6421">
                  <c:v>71.599999999999994</c:v>
                </c:pt>
                <c:pt idx="6422">
                  <c:v>71.599999999999994</c:v>
                </c:pt>
                <c:pt idx="6423">
                  <c:v>71.599999999999994</c:v>
                </c:pt>
                <c:pt idx="6424">
                  <c:v>71.599999999999994</c:v>
                </c:pt>
                <c:pt idx="6425">
                  <c:v>71.599999999999994</c:v>
                </c:pt>
                <c:pt idx="6426">
                  <c:v>71.599999999999994</c:v>
                </c:pt>
                <c:pt idx="6427">
                  <c:v>71.599999999999994</c:v>
                </c:pt>
                <c:pt idx="6428">
                  <c:v>71.599999999999994</c:v>
                </c:pt>
                <c:pt idx="6429">
                  <c:v>71.599999999999994</c:v>
                </c:pt>
                <c:pt idx="6430">
                  <c:v>76.599999999999994</c:v>
                </c:pt>
                <c:pt idx="6431">
                  <c:v>71.599999999999994</c:v>
                </c:pt>
                <c:pt idx="6432">
                  <c:v>71.599999999999994</c:v>
                </c:pt>
                <c:pt idx="6433">
                  <c:v>71.599999999999994</c:v>
                </c:pt>
                <c:pt idx="6434">
                  <c:v>71.599999999999994</c:v>
                </c:pt>
                <c:pt idx="6435">
                  <c:v>71.599999999999994</c:v>
                </c:pt>
                <c:pt idx="6436">
                  <c:v>71.599999999999994</c:v>
                </c:pt>
                <c:pt idx="6437">
                  <c:v>71.599999999999994</c:v>
                </c:pt>
                <c:pt idx="6438">
                  <c:v>71.599999999999994</c:v>
                </c:pt>
                <c:pt idx="6439">
                  <c:v>71.599999999999994</c:v>
                </c:pt>
                <c:pt idx="6440">
                  <c:v>82.4</c:v>
                </c:pt>
                <c:pt idx="6441">
                  <c:v>71.599999999999994</c:v>
                </c:pt>
                <c:pt idx="6442">
                  <c:v>71.599999999999994</c:v>
                </c:pt>
                <c:pt idx="6443">
                  <c:v>71.599999999999994</c:v>
                </c:pt>
                <c:pt idx="6444">
                  <c:v>71.599999999999994</c:v>
                </c:pt>
                <c:pt idx="6445">
                  <c:v>71.599999999999994</c:v>
                </c:pt>
                <c:pt idx="6446">
                  <c:v>71.599999999999994</c:v>
                </c:pt>
                <c:pt idx="6447">
                  <c:v>71.599999999999994</c:v>
                </c:pt>
                <c:pt idx="6448">
                  <c:v>71.599999999999994</c:v>
                </c:pt>
                <c:pt idx="6449">
                  <c:v>71.599999999999994</c:v>
                </c:pt>
                <c:pt idx="6450">
                  <c:v>71.599999999999994</c:v>
                </c:pt>
                <c:pt idx="6451">
                  <c:v>65.5</c:v>
                </c:pt>
                <c:pt idx="6452">
                  <c:v>84.2</c:v>
                </c:pt>
                <c:pt idx="6453">
                  <c:v>84.2</c:v>
                </c:pt>
                <c:pt idx="6454">
                  <c:v>84.2</c:v>
                </c:pt>
                <c:pt idx="6455">
                  <c:v>84.2</c:v>
                </c:pt>
                <c:pt idx="6456">
                  <c:v>84.2</c:v>
                </c:pt>
                <c:pt idx="6457">
                  <c:v>84.2</c:v>
                </c:pt>
                <c:pt idx="6458">
                  <c:v>84.2</c:v>
                </c:pt>
                <c:pt idx="6459">
                  <c:v>84.2</c:v>
                </c:pt>
                <c:pt idx="6460">
                  <c:v>80.599999999999994</c:v>
                </c:pt>
                <c:pt idx="6461">
                  <c:v>80.599999999999994</c:v>
                </c:pt>
                <c:pt idx="6462">
                  <c:v>80.599999999999994</c:v>
                </c:pt>
                <c:pt idx="6463">
                  <c:v>80.599999999999994</c:v>
                </c:pt>
                <c:pt idx="6464">
                  <c:v>75.599999999999994</c:v>
                </c:pt>
                <c:pt idx="6465">
                  <c:v>80.599999999999994</c:v>
                </c:pt>
                <c:pt idx="6466">
                  <c:v>80.599999999999994</c:v>
                </c:pt>
                <c:pt idx="6467">
                  <c:v>80.599999999999994</c:v>
                </c:pt>
                <c:pt idx="6468">
                  <c:v>80.599999999999994</c:v>
                </c:pt>
                <c:pt idx="6469">
                  <c:v>80.599999999999994</c:v>
                </c:pt>
                <c:pt idx="6470">
                  <c:v>80.599999999999994</c:v>
                </c:pt>
                <c:pt idx="6471">
                  <c:v>80.599999999999994</c:v>
                </c:pt>
                <c:pt idx="6472">
                  <c:v>73.400000000000006</c:v>
                </c:pt>
                <c:pt idx="6473">
                  <c:v>67.599999999999994</c:v>
                </c:pt>
                <c:pt idx="6474">
                  <c:v>72</c:v>
                </c:pt>
                <c:pt idx="6475">
                  <c:v>73.599999999999994</c:v>
                </c:pt>
                <c:pt idx="6476">
                  <c:v>75.400000000000006</c:v>
                </c:pt>
                <c:pt idx="6477">
                  <c:v>77</c:v>
                </c:pt>
                <c:pt idx="6478">
                  <c:v>77</c:v>
                </c:pt>
                <c:pt idx="6479">
                  <c:v>77</c:v>
                </c:pt>
                <c:pt idx="6480">
                  <c:v>77</c:v>
                </c:pt>
                <c:pt idx="6481">
                  <c:v>77</c:v>
                </c:pt>
                <c:pt idx="6482">
                  <c:v>77</c:v>
                </c:pt>
                <c:pt idx="6483">
                  <c:v>77</c:v>
                </c:pt>
                <c:pt idx="6484">
                  <c:v>77</c:v>
                </c:pt>
                <c:pt idx="6485">
                  <c:v>77</c:v>
                </c:pt>
                <c:pt idx="6486">
                  <c:v>77</c:v>
                </c:pt>
                <c:pt idx="6487">
                  <c:v>77</c:v>
                </c:pt>
                <c:pt idx="6488">
                  <c:v>77</c:v>
                </c:pt>
                <c:pt idx="6489">
                  <c:v>77</c:v>
                </c:pt>
                <c:pt idx="6490">
                  <c:v>77</c:v>
                </c:pt>
                <c:pt idx="6491">
                  <c:v>77</c:v>
                </c:pt>
                <c:pt idx="6492">
                  <c:v>77</c:v>
                </c:pt>
                <c:pt idx="6493">
                  <c:v>77</c:v>
                </c:pt>
                <c:pt idx="6494">
                  <c:v>67.3</c:v>
                </c:pt>
                <c:pt idx="6495">
                  <c:v>76.3</c:v>
                </c:pt>
                <c:pt idx="6496">
                  <c:v>71.8</c:v>
                </c:pt>
                <c:pt idx="6497">
                  <c:v>75.900000000000006</c:v>
                </c:pt>
                <c:pt idx="6498">
                  <c:v>82.4</c:v>
                </c:pt>
                <c:pt idx="6499">
                  <c:v>82.4</c:v>
                </c:pt>
                <c:pt idx="6500">
                  <c:v>82.4</c:v>
                </c:pt>
                <c:pt idx="6501">
                  <c:v>82.4</c:v>
                </c:pt>
                <c:pt idx="6502">
                  <c:v>82.4</c:v>
                </c:pt>
                <c:pt idx="6503">
                  <c:v>82.4</c:v>
                </c:pt>
                <c:pt idx="6504">
                  <c:v>82.4</c:v>
                </c:pt>
                <c:pt idx="6505">
                  <c:v>82.4</c:v>
                </c:pt>
                <c:pt idx="6506">
                  <c:v>66.599999999999994</c:v>
                </c:pt>
                <c:pt idx="6507">
                  <c:v>73.400000000000006</c:v>
                </c:pt>
                <c:pt idx="6508">
                  <c:v>73.400000000000006</c:v>
                </c:pt>
                <c:pt idx="6509">
                  <c:v>73.400000000000006</c:v>
                </c:pt>
                <c:pt idx="6510">
                  <c:v>73.400000000000006</c:v>
                </c:pt>
                <c:pt idx="6511">
                  <c:v>73.400000000000006</c:v>
                </c:pt>
                <c:pt idx="6512">
                  <c:v>73.400000000000006</c:v>
                </c:pt>
                <c:pt idx="6513">
                  <c:v>73.400000000000006</c:v>
                </c:pt>
                <c:pt idx="6514">
                  <c:v>73.400000000000006</c:v>
                </c:pt>
                <c:pt idx="6515">
                  <c:v>73.400000000000006</c:v>
                </c:pt>
                <c:pt idx="6516">
                  <c:v>73.400000000000006</c:v>
                </c:pt>
                <c:pt idx="6517">
                  <c:v>73.400000000000006</c:v>
                </c:pt>
                <c:pt idx="6518">
                  <c:v>73.400000000000006</c:v>
                </c:pt>
                <c:pt idx="6519">
                  <c:v>73.400000000000006</c:v>
                </c:pt>
                <c:pt idx="6520">
                  <c:v>73.400000000000006</c:v>
                </c:pt>
                <c:pt idx="6521">
                  <c:v>73.400000000000006</c:v>
                </c:pt>
                <c:pt idx="6522">
                  <c:v>73.400000000000006</c:v>
                </c:pt>
                <c:pt idx="6523">
                  <c:v>73.400000000000006</c:v>
                </c:pt>
                <c:pt idx="6524">
                  <c:v>73.400000000000006</c:v>
                </c:pt>
                <c:pt idx="6525">
                  <c:v>73.400000000000006</c:v>
                </c:pt>
                <c:pt idx="6526">
                  <c:v>73.400000000000006</c:v>
                </c:pt>
                <c:pt idx="6527">
                  <c:v>73.400000000000006</c:v>
                </c:pt>
                <c:pt idx="6528">
                  <c:v>73.400000000000006</c:v>
                </c:pt>
                <c:pt idx="6529">
                  <c:v>73.400000000000006</c:v>
                </c:pt>
                <c:pt idx="6530">
                  <c:v>73.400000000000006</c:v>
                </c:pt>
                <c:pt idx="6531">
                  <c:v>73.400000000000006</c:v>
                </c:pt>
                <c:pt idx="6532">
                  <c:v>73.400000000000006</c:v>
                </c:pt>
                <c:pt idx="6533">
                  <c:v>73.400000000000006</c:v>
                </c:pt>
                <c:pt idx="6534">
                  <c:v>73.400000000000006</c:v>
                </c:pt>
                <c:pt idx="6535">
                  <c:v>73.400000000000006</c:v>
                </c:pt>
                <c:pt idx="6536">
                  <c:v>73.400000000000006</c:v>
                </c:pt>
                <c:pt idx="6537">
                  <c:v>73.400000000000006</c:v>
                </c:pt>
                <c:pt idx="6538">
                  <c:v>73.400000000000006</c:v>
                </c:pt>
                <c:pt idx="6539">
                  <c:v>73.400000000000006</c:v>
                </c:pt>
                <c:pt idx="6540">
                  <c:v>73.400000000000006</c:v>
                </c:pt>
                <c:pt idx="6541">
                  <c:v>73.400000000000006</c:v>
                </c:pt>
                <c:pt idx="6542">
                  <c:v>73.400000000000006</c:v>
                </c:pt>
                <c:pt idx="6543">
                  <c:v>73.400000000000006</c:v>
                </c:pt>
                <c:pt idx="6544">
                  <c:v>73.400000000000006</c:v>
                </c:pt>
                <c:pt idx="6545">
                  <c:v>73.400000000000006</c:v>
                </c:pt>
                <c:pt idx="6546">
                  <c:v>73.400000000000006</c:v>
                </c:pt>
                <c:pt idx="6547">
                  <c:v>73.400000000000006</c:v>
                </c:pt>
                <c:pt idx="6548">
                  <c:v>73.400000000000006</c:v>
                </c:pt>
                <c:pt idx="6549">
                  <c:v>73.400000000000006</c:v>
                </c:pt>
                <c:pt idx="6550">
                  <c:v>73.400000000000006</c:v>
                </c:pt>
                <c:pt idx="6551">
                  <c:v>73.400000000000006</c:v>
                </c:pt>
                <c:pt idx="6552">
                  <c:v>73.400000000000006</c:v>
                </c:pt>
                <c:pt idx="6553">
                  <c:v>73.400000000000006</c:v>
                </c:pt>
                <c:pt idx="6554">
                  <c:v>73.400000000000006</c:v>
                </c:pt>
                <c:pt idx="6555">
                  <c:v>73.400000000000006</c:v>
                </c:pt>
                <c:pt idx="6556">
                  <c:v>73.400000000000006</c:v>
                </c:pt>
                <c:pt idx="6557">
                  <c:v>73.400000000000006</c:v>
                </c:pt>
                <c:pt idx="6558">
                  <c:v>65.099999999999994</c:v>
                </c:pt>
                <c:pt idx="6559">
                  <c:v>66.7</c:v>
                </c:pt>
                <c:pt idx="6560">
                  <c:v>71.400000000000006</c:v>
                </c:pt>
                <c:pt idx="6561">
                  <c:v>70.3</c:v>
                </c:pt>
                <c:pt idx="6562">
                  <c:v>69.8</c:v>
                </c:pt>
                <c:pt idx="6563">
                  <c:v>69.8</c:v>
                </c:pt>
                <c:pt idx="6564">
                  <c:v>69.8</c:v>
                </c:pt>
                <c:pt idx="6565">
                  <c:v>69.8</c:v>
                </c:pt>
                <c:pt idx="6566">
                  <c:v>69.8</c:v>
                </c:pt>
                <c:pt idx="6567">
                  <c:v>69.8</c:v>
                </c:pt>
                <c:pt idx="6568">
                  <c:v>69.8</c:v>
                </c:pt>
                <c:pt idx="6569">
                  <c:v>69.8</c:v>
                </c:pt>
                <c:pt idx="6570">
                  <c:v>69.8</c:v>
                </c:pt>
                <c:pt idx="6571">
                  <c:v>69.8</c:v>
                </c:pt>
                <c:pt idx="6572">
                  <c:v>69.8</c:v>
                </c:pt>
                <c:pt idx="6573">
                  <c:v>69.8</c:v>
                </c:pt>
                <c:pt idx="6574">
                  <c:v>69.8</c:v>
                </c:pt>
                <c:pt idx="6575">
                  <c:v>69.8</c:v>
                </c:pt>
                <c:pt idx="6576">
                  <c:v>69.8</c:v>
                </c:pt>
                <c:pt idx="6577">
                  <c:v>69.8</c:v>
                </c:pt>
                <c:pt idx="6578">
                  <c:v>69.8</c:v>
                </c:pt>
                <c:pt idx="6579">
                  <c:v>69.8</c:v>
                </c:pt>
                <c:pt idx="6580">
                  <c:v>69.8</c:v>
                </c:pt>
                <c:pt idx="6581">
                  <c:v>69.8</c:v>
                </c:pt>
                <c:pt idx="6582">
                  <c:v>69.8</c:v>
                </c:pt>
                <c:pt idx="6583">
                  <c:v>69.8</c:v>
                </c:pt>
                <c:pt idx="6584">
                  <c:v>69.8</c:v>
                </c:pt>
                <c:pt idx="6585">
                  <c:v>69.8</c:v>
                </c:pt>
                <c:pt idx="6586">
                  <c:v>69.8</c:v>
                </c:pt>
                <c:pt idx="6587">
                  <c:v>69.8</c:v>
                </c:pt>
                <c:pt idx="6588">
                  <c:v>69.8</c:v>
                </c:pt>
                <c:pt idx="6589">
                  <c:v>69.8</c:v>
                </c:pt>
                <c:pt idx="6590">
                  <c:v>69.8</c:v>
                </c:pt>
                <c:pt idx="6591">
                  <c:v>69.8</c:v>
                </c:pt>
                <c:pt idx="6592">
                  <c:v>69.8</c:v>
                </c:pt>
                <c:pt idx="6593">
                  <c:v>69.8</c:v>
                </c:pt>
                <c:pt idx="6594">
                  <c:v>69.8</c:v>
                </c:pt>
                <c:pt idx="6595">
                  <c:v>69.8</c:v>
                </c:pt>
                <c:pt idx="6596">
                  <c:v>69.8</c:v>
                </c:pt>
                <c:pt idx="6597">
                  <c:v>69.8</c:v>
                </c:pt>
                <c:pt idx="6598">
                  <c:v>69.8</c:v>
                </c:pt>
                <c:pt idx="6599">
                  <c:v>69.8</c:v>
                </c:pt>
                <c:pt idx="6600">
                  <c:v>69.8</c:v>
                </c:pt>
                <c:pt idx="6601">
                  <c:v>69.8</c:v>
                </c:pt>
                <c:pt idx="6602">
                  <c:v>66.2</c:v>
                </c:pt>
                <c:pt idx="6603">
                  <c:v>66.2</c:v>
                </c:pt>
                <c:pt idx="6604">
                  <c:v>66.2</c:v>
                </c:pt>
                <c:pt idx="6605">
                  <c:v>66.2</c:v>
                </c:pt>
                <c:pt idx="6606">
                  <c:v>66.2</c:v>
                </c:pt>
                <c:pt idx="6607">
                  <c:v>66.2</c:v>
                </c:pt>
                <c:pt idx="6608">
                  <c:v>66.2</c:v>
                </c:pt>
                <c:pt idx="6609">
                  <c:v>66.2</c:v>
                </c:pt>
                <c:pt idx="6610">
                  <c:v>66.2</c:v>
                </c:pt>
                <c:pt idx="6611">
                  <c:v>66.2</c:v>
                </c:pt>
                <c:pt idx="6612">
                  <c:v>66.2</c:v>
                </c:pt>
                <c:pt idx="6613">
                  <c:v>66.2</c:v>
                </c:pt>
                <c:pt idx="6614">
                  <c:v>66.2</c:v>
                </c:pt>
                <c:pt idx="6615">
                  <c:v>66.2</c:v>
                </c:pt>
                <c:pt idx="6616">
                  <c:v>66.2</c:v>
                </c:pt>
                <c:pt idx="6617">
                  <c:v>66.2</c:v>
                </c:pt>
                <c:pt idx="6618">
                  <c:v>66.2</c:v>
                </c:pt>
                <c:pt idx="6619">
                  <c:v>66.2</c:v>
                </c:pt>
                <c:pt idx="6620">
                  <c:v>66.2</c:v>
                </c:pt>
                <c:pt idx="6621">
                  <c:v>66.2</c:v>
                </c:pt>
                <c:pt idx="6622">
                  <c:v>66.2</c:v>
                </c:pt>
                <c:pt idx="6623">
                  <c:v>66.2</c:v>
                </c:pt>
                <c:pt idx="6624">
                  <c:v>66.2</c:v>
                </c:pt>
                <c:pt idx="6625">
                  <c:v>66.2</c:v>
                </c:pt>
                <c:pt idx="6626">
                  <c:v>66.2</c:v>
                </c:pt>
                <c:pt idx="6627">
                  <c:v>66.2</c:v>
                </c:pt>
                <c:pt idx="6628">
                  <c:v>66.2</c:v>
                </c:pt>
                <c:pt idx="6629">
                  <c:v>66.2</c:v>
                </c:pt>
                <c:pt idx="6630">
                  <c:v>66.2</c:v>
                </c:pt>
                <c:pt idx="6631">
                  <c:v>66.2</c:v>
                </c:pt>
                <c:pt idx="6632">
                  <c:v>66.2</c:v>
                </c:pt>
                <c:pt idx="6633">
                  <c:v>66.2</c:v>
                </c:pt>
                <c:pt idx="6634">
                  <c:v>66.2</c:v>
                </c:pt>
                <c:pt idx="6635">
                  <c:v>66.2</c:v>
                </c:pt>
                <c:pt idx="6636">
                  <c:v>66.2</c:v>
                </c:pt>
                <c:pt idx="6637">
                  <c:v>66.2</c:v>
                </c:pt>
                <c:pt idx="6638">
                  <c:v>66.2</c:v>
                </c:pt>
                <c:pt idx="6639">
                  <c:v>66.2</c:v>
                </c:pt>
                <c:pt idx="6640">
                  <c:v>66.2</c:v>
                </c:pt>
                <c:pt idx="6641">
                  <c:v>87.8</c:v>
                </c:pt>
                <c:pt idx="6642">
                  <c:v>73.2</c:v>
                </c:pt>
                <c:pt idx="6643">
                  <c:v>64.900000000000006</c:v>
                </c:pt>
                <c:pt idx="6644">
                  <c:v>71.8</c:v>
                </c:pt>
                <c:pt idx="6645">
                  <c:v>78.8</c:v>
                </c:pt>
                <c:pt idx="6646">
                  <c:v>78.8</c:v>
                </c:pt>
                <c:pt idx="6647">
                  <c:v>78.8</c:v>
                </c:pt>
                <c:pt idx="6648">
                  <c:v>78.8</c:v>
                </c:pt>
                <c:pt idx="6649">
                  <c:v>78.8</c:v>
                </c:pt>
                <c:pt idx="6650">
                  <c:v>78.8</c:v>
                </c:pt>
                <c:pt idx="6651">
                  <c:v>78.8</c:v>
                </c:pt>
                <c:pt idx="6652">
                  <c:v>78.8</c:v>
                </c:pt>
                <c:pt idx="6653">
                  <c:v>78.8</c:v>
                </c:pt>
                <c:pt idx="6654">
                  <c:v>78.8</c:v>
                </c:pt>
                <c:pt idx="6655">
                  <c:v>78.8</c:v>
                </c:pt>
                <c:pt idx="6656">
                  <c:v>78.8</c:v>
                </c:pt>
                <c:pt idx="6657">
                  <c:v>78.8</c:v>
                </c:pt>
                <c:pt idx="6658">
                  <c:v>78.8</c:v>
                </c:pt>
                <c:pt idx="6659">
                  <c:v>78.8</c:v>
                </c:pt>
                <c:pt idx="6660">
                  <c:v>78.8</c:v>
                </c:pt>
                <c:pt idx="6661">
                  <c:v>78.8</c:v>
                </c:pt>
                <c:pt idx="6662">
                  <c:v>78.8</c:v>
                </c:pt>
                <c:pt idx="6663">
                  <c:v>78.8</c:v>
                </c:pt>
                <c:pt idx="6664">
                  <c:v>78.8</c:v>
                </c:pt>
                <c:pt idx="6665">
                  <c:v>78.8</c:v>
                </c:pt>
                <c:pt idx="6666">
                  <c:v>78.8</c:v>
                </c:pt>
                <c:pt idx="6667">
                  <c:v>78.8</c:v>
                </c:pt>
                <c:pt idx="6668">
                  <c:v>78.8</c:v>
                </c:pt>
                <c:pt idx="6669">
                  <c:v>78.8</c:v>
                </c:pt>
                <c:pt idx="6670">
                  <c:v>78.8</c:v>
                </c:pt>
                <c:pt idx="6671">
                  <c:v>78.8</c:v>
                </c:pt>
                <c:pt idx="6672">
                  <c:v>78.8</c:v>
                </c:pt>
                <c:pt idx="6673">
                  <c:v>78.8</c:v>
                </c:pt>
                <c:pt idx="6674">
                  <c:v>78.8</c:v>
                </c:pt>
                <c:pt idx="6675">
                  <c:v>78.8</c:v>
                </c:pt>
                <c:pt idx="6676">
                  <c:v>78.8</c:v>
                </c:pt>
                <c:pt idx="6677">
                  <c:v>78.8</c:v>
                </c:pt>
                <c:pt idx="6678">
                  <c:v>78.8</c:v>
                </c:pt>
                <c:pt idx="6679">
                  <c:v>78.8</c:v>
                </c:pt>
                <c:pt idx="6680">
                  <c:v>78.8</c:v>
                </c:pt>
                <c:pt idx="6681">
                  <c:v>73.400000000000006</c:v>
                </c:pt>
                <c:pt idx="6682">
                  <c:v>72</c:v>
                </c:pt>
                <c:pt idx="6683">
                  <c:v>66.2</c:v>
                </c:pt>
                <c:pt idx="6684">
                  <c:v>66.2</c:v>
                </c:pt>
                <c:pt idx="6685">
                  <c:v>69.8</c:v>
                </c:pt>
                <c:pt idx="6686">
                  <c:v>71.599999999999994</c:v>
                </c:pt>
                <c:pt idx="6687">
                  <c:v>71.599999999999994</c:v>
                </c:pt>
                <c:pt idx="6688">
                  <c:v>71.599999999999994</c:v>
                </c:pt>
                <c:pt idx="6689">
                  <c:v>72.7</c:v>
                </c:pt>
                <c:pt idx="6690">
                  <c:v>84.2</c:v>
                </c:pt>
                <c:pt idx="6691">
                  <c:v>84.2</c:v>
                </c:pt>
                <c:pt idx="6692">
                  <c:v>84.2</c:v>
                </c:pt>
                <c:pt idx="6693">
                  <c:v>84.2</c:v>
                </c:pt>
                <c:pt idx="6694">
                  <c:v>77.7</c:v>
                </c:pt>
                <c:pt idx="6695">
                  <c:v>76.3</c:v>
                </c:pt>
                <c:pt idx="6696">
                  <c:v>73.400000000000006</c:v>
                </c:pt>
                <c:pt idx="6697">
                  <c:v>69.599999999999994</c:v>
                </c:pt>
                <c:pt idx="6698">
                  <c:v>78.8</c:v>
                </c:pt>
                <c:pt idx="6699">
                  <c:v>75.2</c:v>
                </c:pt>
                <c:pt idx="6700">
                  <c:v>75.2</c:v>
                </c:pt>
                <c:pt idx="6701">
                  <c:v>75.2</c:v>
                </c:pt>
                <c:pt idx="6702">
                  <c:v>64.8</c:v>
                </c:pt>
                <c:pt idx="6703">
                  <c:v>75.2</c:v>
                </c:pt>
                <c:pt idx="6704">
                  <c:v>75.2</c:v>
                </c:pt>
                <c:pt idx="6705">
                  <c:v>75.2</c:v>
                </c:pt>
                <c:pt idx="6706">
                  <c:v>75.2</c:v>
                </c:pt>
                <c:pt idx="6707">
                  <c:v>75.2</c:v>
                </c:pt>
                <c:pt idx="6708">
                  <c:v>75.2</c:v>
                </c:pt>
                <c:pt idx="6709">
                  <c:v>75.2</c:v>
                </c:pt>
                <c:pt idx="6710">
                  <c:v>75.2</c:v>
                </c:pt>
                <c:pt idx="6711">
                  <c:v>75.2</c:v>
                </c:pt>
                <c:pt idx="6712">
                  <c:v>75.2</c:v>
                </c:pt>
                <c:pt idx="6713">
                  <c:v>75.2</c:v>
                </c:pt>
                <c:pt idx="6714">
                  <c:v>75.2</c:v>
                </c:pt>
                <c:pt idx="6715">
                  <c:v>75.2</c:v>
                </c:pt>
                <c:pt idx="6716">
                  <c:v>75.2</c:v>
                </c:pt>
                <c:pt idx="6717">
                  <c:v>75.2</c:v>
                </c:pt>
                <c:pt idx="6718">
                  <c:v>75.2</c:v>
                </c:pt>
                <c:pt idx="6719">
                  <c:v>75.2</c:v>
                </c:pt>
                <c:pt idx="6720">
                  <c:v>75.2</c:v>
                </c:pt>
                <c:pt idx="6721">
                  <c:v>75.2</c:v>
                </c:pt>
                <c:pt idx="6722">
                  <c:v>71.599999999999994</c:v>
                </c:pt>
                <c:pt idx="6723">
                  <c:v>71.599999999999994</c:v>
                </c:pt>
                <c:pt idx="6724">
                  <c:v>71.599999999999994</c:v>
                </c:pt>
                <c:pt idx="6725">
                  <c:v>71.599999999999994</c:v>
                </c:pt>
                <c:pt idx="6726">
                  <c:v>71.599999999999994</c:v>
                </c:pt>
                <c:pt idx="6727">
                  <c:v>71.599999999999994</c:v>
                </c:pt>
                <c:pt idx="6728">
                  <c:v>71.599999999999994</c:v>
                </c:pt>
                <c:pt idx="6729">
                  <c:v>71.599999999999994</c:v>
                </c:pt>
                <c:pt idx="6730">
                  <c:v>71.599999999999994</c:v>
                </c:pt>
                <c:pt idx="6731">
                  <c:v>71.599999999999994</c:v>
                </c:pt>
                <c:pt idx="6732">
                  <c:v>71.599999999999994</c:v>
                </c:pt>
                <c:pt idx="6733">
                  <c:v>71.599999999999994</c:v>
                </c:pt>
                <c:pt idx="6734">
                  <c:v>71.599999999999994</c:v>
                </c:pt>
                <c:pt idx="6735">
                  <c:v>71.599999999999994</c:v>
                </c:pt>
                <c:pt idx="6736">
                  <c:v>71.599999999999994</c:v>
                </c:pt>
                <c:pt idx="6737">
                  <c:v>71.599999999999994</c:v>
                </c:pt>
                <c:pt idx="6738">
                  <c:v>71.599999999999994</c:v>
                </c:pt>
                <c:pt idx="6739">
                  <c:v>71.599999999999994</c:v>
                </c:pt>
                <c:pt idx="6740">
                  <c:v>71.599999999999994</c:v>
                </c:pt>
                <c:pt idx="6741">
                  <c:v>71.599999999999994</c:v>
                </c:pt>
                <c:pt idx="6742">
                  <c:v>71.599999999999994</c:v>
                </c:pt>
                <c:pt idx="6743">
                  <c:v>71.599999999999994</c:v>
                </c:pt>
                <c:pt idx="6744">
                  <c:v>71.599999999999994</c:v>
                </c:pt>
                <c:pt idx="6745">
                  <c:v>71.599999999999994</c:v>
                </c:pt>
                <c:pt idx="6746">
                  <c:v>71.599999999999994</c:v>
                </c:pt>
                <c:pt idx="6747">
                  <c:v>71.599999999999994</c:v>
                </c:pt>
                <c:pt idx="6748">
                  <c:v>71.599999999999994</c:v>
                </c:pt>
                <c:pt idx="6749">
                  <c:v>71.599999999999994</c:v>
                </c:pt>
                <c:pt idx="6750">
                  <c:v>71.599999999999994</c:v>
                </c:pt>
                <c:pt idx="6751">
                  <c:v>71.599999999999994</c:v>
                </c:pt>
                <c:pt idx="6752">
                  <c:v>71.599999999999994</c:v>
                </c:pt>
                <c:pt idx="6753">
                  <c:v>71.599999999999994</c:v>
                </c:pt>
                <c:pt idx="6754">
                  <c:v>71.599999999999994</c:v>
                </c:pt>
                <c:pt idx="6755">
                  <c:v>71.599999999999994</c:v>
                </c:pt>
                <c:pt idx="6756">
                  <c:v>71.599999999999994</c:v>
                </c:pt>
                <c:pt idx="6757">
                  <c:v>71.599999999999994</c:v>
                </c:pt>
                <c:pt idx="6758">
                  <c:v>71.599999999999994</c:v>
                </c:pt>
                <c:pt idx="6759">
                  <c:v>71.599999999999994</c:v>
                </c:pt>
                <c:pt idx="6760">
                  <c:v>71.599999999999994</c:v>
                </c:pt>
                <c:pt idx="6761">
                  <c:v>71.099999999999994</c:v>
                </c:pt>
                <c:pt idx="6762">
                  <c:v>80.599999999999994</c:v>
                </c:pt>
                <c:pt idx="6763">
                  <c:v>80.599999999999994</c:v>
                </c:pt>
                <c:pt idx="6764">
                  <c:v>80.599999999999994</c:v>
                </c:pt>
                <c:pt idx="6765">
                  <c:v>80.599999999999994</c:v>
                </c:pt>
                <c:pt idx="6766">
                  <c:v>80.599999999999994</c:v>
                </c:pt>
                <c:pt idx="6767">
                  <c:v>80.599999999999994</c:v>
                </c:pt>
                <c:pt idx="6768">
                  <c:v>80.599999999999994</c:v>
                </c:pt>
                <c:pt idx="6769">
                  <c:v>80.599999999999994</c:v>
                </c:pt>
                <c:pt idx="6770">
                  <c:v>80.599999999999994</c:v>
                </c:pt>
                <c:pt idx="6771">
                  <c:v>80.599999999999994</c:v>
                </c:pt>
                <c:pt idx="6772">
                  <c:v>68</c:v>
                </c:pt>
                <c:pt idx="6773">
                  <c:v>68</c:v>
                </c:pt>
                <c:pt idx="6774">
                  <c:v>68</c:v>
                </c:pt>
                <c:pt idx="6775">
                  <c:v>68</c:v>
                </c:pt>
                <c:pt idx="6776">
                  <c:v>68</c:v>
                </c:pt>
                <c:pt idx="6777">
                  <c:v>68</c:v>
                </c:pt>
                <c:pt idx="6778">
                  <c:v>68</c:v>
                </c:pt>
                <c:pt idx="6779">
                  <c:v>68</c:v>
                </c:pt>
                <c:pt idx="6780">
                  <c:v>68</c:v>
                </c:pt>
                <c:pt idx="6781">
                  <c:v>68</c:v>
                </c:pt>
                <c:pt idx="6782">
                  <c:v>68</c:v>
                </c:pt>
                <c:pt idx="6783">
                  <c:v>68</c:v>
                </c:pt>
                <c:pt idx="6784">
                  <c:v>68</c:v>
                </c:pt>
                <c:pt idx="6785">
                  <c:v>68</c:v>
                </c:pt>
                <c:pt idx="6786">
                  <c:v>68</c:v>
                </c:pt>
                <c:pt idx="6787">
                  <c:v>68</c:v>
                </c:pt>
                <c:pt idx="6788">
                  <c:v>68</c:v>
                </c:pt>
                <c:pt idx="6789">
                  <c:v>68</c:v>
                </c:pt>
                <c:pt idx="6790">
                  <c:v>64.400000000000006</c:v>
                </c:pt>
                <c:pt idx="6791">
                  <c:v>64.400000000000006</c:v>
                </c:pt>
                <c:pt idx="6792">
                  <c:v>64.400000000000006</c:v>
                </c:pt>
                <c:pt idx="6793">
                  <c:v>64.400000000000006</c:v>
                </c:pt>
                <c:pt idx="6794">
                  <c:v>64.400000000000006</c:v>
                </c:pt>
                <c:pt idx="6795">
                  <c:v>64.400000000000006</c:v>
                </c:pt>
                <c:pt idx="6796">
                  <c:v>64.400000000000006</c:v>
                </c:pt>
                <c:pt idx="6797">
                  <c:v>64.400000000000006</c:v>
                </c:pt>
                <c:pt idx="6798">
                  <c:v>64.400000000000006</c:v>
                </c:pt>
                <c:pt idx="6799">
                  <c:v>64.400000000000006</c:v>
                </c:pt>
                <c:pt idx="6800">
                  <c:v>64.400000000000006</c:v>
                </c:pt>
                <c:pt idx="6801">
                  <c:v>64.400000000000006</c:v>
                </c:pt>
                <c:pt idx="6802">
                  <c:v>64.400000000000006</c:v>
                </c:pt>
                <c:pt idx="6803">
                  <c:v>64.400000000000006</c:v>
                </c:pt>
                <c:pt idx="6804">
                  <c:v>64.400000000000006</c:v>
                </c:pt>
                <c:pt idx="6805">
                  <c:v>64.400000000000006</c:v>
                </c:pt>
                <c:pt idx="6806">
                  <c:v>64.400000000000006</c:v>
                </c:pt>
                <c:pt idx="6807">
                  <c:v>64.400000000000006</c:v>
                </c:pt>
                <c:pt idx="6808">
                  <c:v>64.400000000000006</c:v>
                </c:pt>
                <c:pt idx="6809">
                  <c:v>64.400000000000006</c:v>
                </c:pt>
                <c:pt idx="6810">
                  <c:v>64.400000000000006</c:v>
                </c:pt>
                <c:pt idx="6811">
                  <c:v>64.400000000000006</c:v>
                </c:pt>
                <c:pt idx="6812">
                  <c:v>64.400000000000006</c:v>
                </c:pt>
                <c:pt idx="6813">
                  <c:v>64.400000000000006</c:v>
                </c:pt>
                <c:pt idx="6814">
                  <c:v>64.400000000000006</c:v>
                </c:pt>
                <c:pt idx="6815">
                  <c:v>64.400000000000006</c:v>
                </c:pt>
                <c:pt idx="6816">
                  <c:v>64.400000000000006</c:v>
                </c:pt>
                <c:pt idx="6817">
                  <c:v>64.400000000000006</c:v>
                </c:pt>
                <c:pt idx="6818">
                  <c:v>64.400000000000006</c:v>
                </c:pt>
                <c:pt idx="6819">
                  <c:v>64.400000000000006</c:v>
                </c:pt>
                <c:pt idx="6820">
                  <c:v>64.400000000000006</c:v>
                </c:pt>
                <c:pt idx="6821">
                  <c:v>64.400000000000006</c:v>
                </c:pt>
                <c:pt idx="6822">
                  <c:v>64.400000000000006</c:v>
                </c:pt>
                <c:pt idx="6823">
                  <c:v>64.400000000000006</c:v>
                </c:pt>
                <c:pt idx="6824">
                  <c:v>64.400000000000006</c:v>
                </c:pt>
                <c:pt idx="6825">
                  <c:v>64.400000000000006</c:v>
                </c:pt>
                <c:pt idx="6826">
                  <c:v>64.400000000000006</c:v>
                </c:pt>
                <c:pt idx="6827">
                  <c:v>64.400000000000006</c:v>
                </c:pt>
                <c:pt idx="6828">
                  <c:v>70.900000000000006</c:v>
                </c:pt>
                <c:pt idx="6829">
                  <c:v>70.3</c:v>
                </c:pt>
                <c:pt idx="6830">
                  <c:v>69.8</c:v>
                </c:pt>
                <c:pt idx="6831">
                  <c:v>69.8</c:v>
                </c:pt>
                <c:pt idx="6832">
                  <c:v>67.599999999999994</c:v>
                </c:pt>
                <c:pt idx="6833">
                  <c:v>71.599999999999994</c:v>
                </c:pt>
                <c:pt idx="6834">
                  <c:v>74.8</c:v>
                </c:pt>
                <c:pt idx="6835">
                  <c:v>70</c:v>
                </c:pt>
                <c:pt idx="6836">
                  <c:v>72.3</c:v>
                </c:pt>
                <c:pt idx="6837">
                  <c:v>75.400000000000006</c:v>
                </c:pt>
                <c:pt idx="6838">
                  <c:v>87.8</c:v>
                </c:pt>
                <c:pt idx="6839">
                  <c:v>82.4</c:v>
                </c:pt>
                <c:pt idx="6840">
                  <c:v>82.4</c:v>
                </c:pt>
                <c:pt idx="6841">
                  <c:v>82.4</c:v>
                </c:pt>
                <c:pt idx="6842">
                  <c:v>82.4</c:v>
                </c:pt>
                <c:pt idx="6843">
                  <c:v>82.4</c:v>
                </c:pt>
                <c:pt idx="6844">
                  <c:v>80.599999999999994</c:v>
                </c:pt>
                <c:pt idx="6845">
                  <c:v>73.400000000000006</c:v>
                </c:pt>
                <c:pt idx="6846">
                  <c:v>73.400000000000006</c:v>
                </c:pt>
                <c:pt idx="6847">
                  <c:v>73.400000000000006</c:v>
                </c:pt>
                <c:pt idx="6848">
                  <c:v>73.400000000000006</c:v>
                </c:pt>
                <c:pt idx="6849">
                  <c:v>73.400000000000006</c:v>
                </c:pt>
                <c:pt idx="6850">
                  <c:v>73.400000000000006</c:v>
                </c:pt>
                <c:pt idx="6851">
                  <c:v>73.400000000000006</c:v>
                </c:pt>
                <c:pt idx="6852">
                  <c:v>73.400000000000006</c:v>
                </c:pt>
                <c:pt idx="6853">
                  <c:v>73.400000000000006</c:v>
                </c:pt>
                <c:pt idx="6854">
                  <c:v>73.400000000000006</c:v>
                </c:pt>
                <c:pt idx="6855">
                  <c:v>73.400000000000006</c:v>
                </c:pt>
                <c:pt idx="6856">
                  <c:v>73.400000000000006</c:v>
                </c:pt>
                <c:pt idx="6857">
                  <c:v>73.400000000000006</c:v>
                </c:pt>
                <c:pt idx="6858">
                  <c:v>73.400000000000006</c:v>
                </c:pt>
                <c:pt idx="6859">
                  <c:v>73.400000000000006</c:v>
                </c:pt>
                <c:pt idx="6860">
                  <c:v>73.400000000000006</c:v>
                </c:pt>
                <c:pt idx="6861">
                  <c:v>73.400000000000006</c:v>
                </c:pt>
                <c:pt idx="6862">
                  <c:v>73.400000000000006</c:v>
                </c:pt>
                <c:pt idx="6863">
                  <c:v>73.400000000000006</c:v>
                </c:pt>
                <c:pt idx="6864">
                  <c:v>73.400000000000006</c:v>
                </c:pt>
                <c:pt idx="6865">
                  <c:v>73.400000000000006</c:v>
                </c:pt>
                <c:pt idx="6866">
                  <c:v>73.400000000000006</c:v>
                </c:pt>
                <c:pt idx="6867">
                  <c:v>77</c:v>
                </c:pt>
                <c:pt idx="6868">
                  <c:v>77</c:v>
                </c:pt>
                <c:pt idx="6869">
                  <c:v>77</c:v>
                </c:pt>
                <c:pt idx="6870">
                  <c:v>77</c:v>
                </c:pt>
                <c:pt idx="6871">
                  <c:v>77</c:v>
                </c:pt>
                <c:pt idx="6872">
                  <c:v>77</c:v>
                </c:pt>
                <c:pt idx="6873">
                  <c:v>77</c:v>
                </c:pt>
                <c:pt idx="6874">
                  <c:v>77</c:v>
                </c:pt>
                <c:pt idx="6875">
                  <c:v>71.599999999999994</c:v>
                </c:pt>
                <c:pt idx="6876">
                  <c:v>72.099999999999994</c:v>
                </c:pt>
                <c:pt idx="6877">
                  <c:v>78.8</c:v>
                </c:pt>
                <c:pt idx="6878">
                  <c:v>78.8</c:v>
                </c:pt>
                <c:pt idx="6879">
                  <c:v>78.8</c:v>
                </c:pt>
                <c:pt idx="6880">
                  <c:v>78.8</c:v>
                </c:pt>
                <c:pt idx="6881">
                  <c:v>78.8</c:v>
                </c:pt>
                <c:pt idx="6882">
                  <c:v>78.8</c:v>
                </c:pt>
                <c:pt idx="6883">
                  <c:v>78.8</c:v>
                </c:pt>
                <c:pt idx="6884">
                  <c:v>78.8</c:v>
                </c:pt>
                <c:pt idx="6885">
                  <c:v>78.8</c:v>
                </c:pt>
                <c:pt idx="6886">
                  <c:v>78.8</c:v>
                </c:pt>
                <c:pt idx="6887">
                  <c:v>78.8</c:v>
                </c:pt>
                <c:pt idx="6888">
                  <c:v>78.8</c:v>
                </c:pt>
                <c:pt idx="6889">
                  <c:v>78.8</c:v>
                </c:pt>
                <c:pt idx="6890">
                  <c:v>78.8</c:v>
                </c:pt>
                <c:pt idx="6891">
                  <c:v>78.8</c:v>
                </c:pt>
                <c:pt idx="6892">
                  <c:v>78.8</c:v>
                </c:pt>
                <c:pt idx="6893">
                  <c:v>78.8</c:v>
                </c:pt>
                <c:pt idx="6894">
                  <c:v>78.8</c:v>
                </c:pt>
                <c:pt idx="6895">
                  <c:v>78.8</c:v>
                </c:pt>
                <c:pt idx="6896">
                  <c:v>78.8</c:v>
                </c:pt>
                <c:pt idx="6897">
                  <c:v>78.8</c:v>
                </c:pt>
                <c:pt idx="6898">
                  <c:v>78.8</c:v>
                </c:pt>
                <c:pt idx="6899">
                  <c:v>78.8</c:v>
                </c:pt>
                <c:pt idx="6900">
                  <c:v>78.8</c:v>
                </c:pt>
                <c:pt idx="6901">
                  <c:v>66.2</c:v>
                </c:pt>
                <c:pt idx="6902">
                  <c:v>66.2</c:v>
                </c:pt>
                <c:pt idx="6903">
                  <c:v>71.8</c:v>
                </c:pt>
                <c:pt idx="6904">
                  <c:v>67.5</c:v>
                </c:pt>
                <c:pt idx="6905">
                  <c:v>73.8</c:v>
                </c:pt>
                <c:pt idx="6906">
                  <c:v>69.8</c:v>
                </c:pt>
                <c:pt idx="6907">
                  <c:v>69.8</c:v>
                </c:pt>
                <c:pt idx="6908">
                  <c:v>69.8</c:v>
                </c:pt>
                <c:pt idx="6909">
                  <c:v>69.8</c:v>
                </c:pt>
                <c:pt idx="6910">
                  <c:v>69.8</c:v>
                </c:pt>
                <c:pt idx="6911">
                  <c:v>69.8</c:v>
                </c:pt>
                <c:pt idx="6912">
                  <c:v>69.8</c:v>
                </c:pt>
                <c:pt idx="6913">
                  <c:v>69.8</c:v>
                </c:pt>
                <c:pt idx="6914">
                  <c:v>69.8</c:v>
                </c:pt>
                <c:pt idx="6915">
                  <c:v>69.8</c:v>
                </c:pt>
                <c:pt idx="6916">
                  <c:v>69.8</c:v>
                </c:pt>
                <c:pt idx="6917">
                  <c:v>69.8</c:v>
                </c:pt>
                <c:pt idx="6918">
                  <c:v>69.8</c:v>
                </c:pt>
                <c:pt idx="6919">
                  <c:v>69.8</c:v>
                </c:pt>
                <c:pt idx="6920">
                  <c:v>69.8</c:v>
                </c:pt>
                <c:pt idx="6921">
                  <c:v>69.8</c:v>
                </c:pt>
                <c:pt idx="6922">
                  <c:v>69.8</c:v>
                </c:pt>
                <c:pt idx="6923">
                  <c:v>69.8</c:v>
                </c:pt>
                <c:pt idx="6924">
                  <c:v>69.8</c:v>
                </c:pt>
                <c:pt idx="6925">
                  <c:v>69.8</c:v>
                </c:pt>
                <c:pt idx="6926">
                  <c:v>69.8</c:v>
                </c:pt>
                <c:pt idx="6927">
                  <c:v>69.8</c:v>
                </c:pt>
                <c:pt idx="6928">
                  <c:v>69.8</c:v>
                </c:pt>
                <c:pt idx="6929">
                  <c:v>69.8</c:v>
                </c:pt>
                <c:pt idx="6930">
                  <c:v>69.8</c:v>
                </c:pt>
                <c:pt idx="6931">
                  <c:v>69.8</c:v>
                </c:pt>
                <c:pt idx="6932">
                  <c:v>69.8</c:v>
                </c:pt>
                <c:pt idx="6933">
                  <c:v>69.8</c:v>
                </c:pt>
                <c:pt idx="6934">
                  <c:v>69.8</c:v>
                </c:pt>
                <c:pt idx="6935">
                  <c:v>69.8</c:v>
                </c:pt>
                <c:pt idx="6936">
                  <c:v>69.8</c:v>
                </c:pt>
                <c:pt idx="6937">
                  <c:v>69.8</c:v>
                </c:pt>
                <c:pt idx="6938">
                  <c:v>69.8</c:v>
                </c:pt>
                <c:pt idx="6939">
                  <c:v>69.8</c:v>
                </c:pt>
                <c:pt idx="6940">
                  <c:v>69.8</c:v>
                </c:pt>
                <c:pt idx="6941">
                  <c:v>69.8</c:v>
                </c:pt>
                <c:pt idx="6942">
                  <c:v>69.8</c:v>
                </c:pt>
                <c:pt idx="6943">
                  <c:v>69.8</c:v>
                </c:pt>
                <c:pt idx="6944">
                  <c:v>69.8</c:v>
                </c:pt>
                <c:pt idx="6945">
                  <c:v>69.8</c:v>
                </c:pt>
                <c:pt idx="6946">
                  <c:v>69.8</c:v>
                </c:pt>
                <c:pt idx="6947">
                  <c:v>64.8</c:v>
                </c:pt>
                <c:pt idx="6948">
                  <c:v>71.599999999999994</c:v>
                </c:pt>
                <c:pt idx="6949">
                  <c:v>66.2</c:v>
                </c:pt>
                <c:pt idx="6950">
                  <c:v>66.2</c:v>
                </c:pt>
                <c:pt idx="6951">
                  <c:v>66.2</c:v>
                </c:pt>
                <c:pt idx="6952">
                  <c:v>66.2</c:v>
                </c:pt>
                <c:pt idx="6953">
                  <c:v>66.2</c:v>
                </c:pt>
                <c:pt idx="6954">
                  <c:v>66.2</c:v>
                </c:pt>
                <c:pt idx="6955">
                  <c:v>66.2</c:v>
                </c:pt>
                <c:pt idx="6956">
                  <c:v>66.2</c:v>
                </c:pt>
                <c:pt idx="6957">
                  <c:v>66.2</c:v>
                </c:pt>
                <c:pt idx="6958">
                  <c:v>66.2</c:v>
                </c:pt>
                <c:pt idx="6959">
                  <c:v>66.2</c:v>
                </c:pt>
                <c:pt idx="6960">
                  <c:v>66.2</c:v>
                </c:pt>
                <c:pt idx="6961">
                  <c:v>66.2</c:v>
                </c:pt>
                <c:pt idx="6962">
                  <c:v>66.2</c:v>
                </c:pt>
                <c:pt idx="6963">
                  <c:v>66.2</c:v>
                </c:pt>
                <c:pt idx="6964">
                  <c:v>66.2</c:v>
                </c:pt>
                <c:pt idx="6965">
                  <c:v>66.2</c:v>
                </c:pt>
                <c:pt idx="6966">
                  <c:v>66.2</c:v>
                </c:pt>
                <c:pt idx="6967">
                  <c:v>66.2</c:v>
                </c:pt>
                <c:pt idx="6968">
                  <c:v>66.2</c:v>
                </c:pt>
                <c:pt idx="6969">
                  <c:v>66.2</c:v>
                </c:pt>
                <c:pt idx="6970">
                  <c:v>66.2</c:v>
                </c:pt>
                <c:pt idx="6971">
                  <c:v>66.2</c:v>
                </c:pt>
                <c:pt idx="6972">
                  <c:v>66.2</c:v>
                </c:pt>
                <c:pt idx="6973">
                  <c:v>66.2</c:v>
                </c:pt>
                <c:pt idx="6974">
                  <c:v>66.2</c:v>
                </c:pt>
                <c:pt idx="6975">
                  <c:v>66.2</c:v>
                </c:pt>
                <c:pt idx="6976">
                  <c:v>66.2</c:v>
                </c:pt>
                <c:pt idx="6977">
                  <c:v>66.2</c:v>
                </c:pt>
                <c:pt idx="6978">
                  <c:v>66.2</c:v>
                </c:pt>
                <c:pt idx="6979">
                  <c:v>66.2</c:v>
                </c:pt>
                <c:pt idx="6980">
                  <c:v>66.2</c:v>
                </c:pt>
                <c:pt idx="6981">
                  <c:v>66.2</c:v>
                </c:pt>
                <c:pt idx="6982">
                  <c:v>66.2</c:v>
                </c:pt>
                <c:pt idx="6983">
                  <c:v>66.2</c:v>
                </c:pt>
                <c:pt idx="6984">
                  <c:v>66.2</c:v>
                </c:pt>
                <c:pt idx="6985">
                  <c:v>66.2</c:v>
                </c:pt>
                <c:pt idx="6986">
                  <c:v>66.2</c:v>
                </c:pt>
                <c:pt idx="6987">
                  <c:v>64.900000000000006</c:v>
                </c:pt>
                <c:pt idx="6988">
                  <c:v>73.900000000000006</c:v>
                </c:pt>
                <c:pt idx="6989">
                  <c:v>75.2</c:v>
                </c:pt>
                <c:pt idx="6990">
                  <c:v>75.2</c:v>
                </c:pt>
                <c:pt idx="6991">
                  <c:v>75.2</c:v>
                </c:pt>
                <c:pt idx="6992">
                  <c:v>75.2</c:v>
                </c:pt>
                <c:pt idx="6993">
                  <c:v>75.2</c:v>
                </c:pt>
                <c:pt idx="6994">
                  <c:v>75.2</c:v>
                </c:pt>
                <c:pt idx="6995">
                  <c:v>75.2</c:v>
                </c:pt>
                <c:pt idx="6996">
                  <c:v>75.2</c:v>
                </c:pt>
                <c:pt idx="6997">
                  <c:v>75.2</c:v>
                </c:pt>
                <c:pt idx="6998">
                  <c:v>75.2</c:v>
                </c:pt>
                <c:pt idx="6999">
                  <c:v>75.2</c:v>
                </c:pt>
                <c:pt idx="7000">
                  <c:v>75.2</c:v>
                </c:pt>
                <c:pt idx="7001">
                  <c:v>75.2</c:v>
                </c:pt>
                <c:pt idx="7002">
                  <c:v>75.2</c:v>
                </c:pt>
                <c:pt idx="7003">
                  <c:v>75.2</c:v>
                </c:pt>
                <c:pt idx="7004">
                  <c:v>75.2</c:v>
                </c:pt>
                <c:pt idx="7005">
                  <c:v>75.2</c:v>
                </c:pt>
                <c:pt idx="7006">
                  <c:v>75.2</c:v>
                </c:pt>
                <c:pt idx="7007">
                  <c:v>75.2</c:v>
                </c:pt>
                <c:pt idx="7008">
                  <c:v>75.2</c:v>
                </c:pt>
                <c:pt idx="7009">
                  <c:v>75.2</c:v>
                </c:pt>
                <c:pt idx="7010">
                  <c:v>75.2</c:v>
                </c:pt>
                <c:pt idx="7011">
                  <c:v>75.2</c:v>
                </c:pt>
                <c:pt idx="7012">
                  <c:v>75.2</c:v>
                </c:pt>
                <c:pt idx="7013">
                  <c:v>75.2</c:v>
                </c:pt>
                <c:pt idx="7014">
                  <c:v>64</c:v>
                </c:pt>
                <c:pt idx="7015">
                  <c:v>76.8</c:v>
                </c:pt>
                <c:pt idx="7016">
                  <c:v>78.3</c:v>
                </c:pt>
                <c:pt idx="7017">
                  <c:v>70</c:v>
                </c:pt>
                <c:pt idx="7018">
                  <c:v>71.599999999999994</c:v>
                </c:pt>
                <c:pt idx="7019">
                  <c:v>71.599999999999994</c:v>
                </c:pt>
                <c:pt idx="7020">
                  <c:v>63.5</c:v>
                </c:pt>
                <c:pt idx="7021">
                  <c:v>80.599999999999994</c:v>
                </c:pt>
                <c:pt idx="7022">
                  <c:v>80.599999999999994</c:v>
                </c:pt>
                <c:pt idx="7023">
                  <c:v>80.599999999999994</c:v>
                </c:pt>
                <c:pt idx="7024">
                  <c:v>80.599999999999994</c:v>
                </c:pt>
                <c:pt idx="7025">
                  <c:v>80.599999999999994</c:v>
                </c:pt>
                <c:pt idx="7026">
                  <c:v>80.599999999999994</c:v>
                </c:pt>
                <c:pt idx="7027">
                  <c:v>80.599999999999994</c:v>
                </c:pt>
                <c:pt idx="7028">
                  <c:v>80.599999999999994</c:v>
                </c:pt>
                <c:pt idx="7029">
                  <c:v>69.8</c:v>
                </c:pt>
                <c:pt idx="7030">
                  <c:v>68</c:v>
                </c:pt>
                <c:pt idx="7031">
                  <c:v>68</c:v>
                </c:pt>
                <c:pt idx="7032">
                  <c:v>68</c:v>
                </c:pt>
                <c:pt idx="7033">
                  <c:v>68</c:v>
                </c:pt>
                <c:pt idx="7034">
                  <c:v>68</c:v>
                </c:pt>
                <c:pt idx="7035">
                  <c:v>68</c:v>
                </c:pt>
                <c:pt idx="7036">
                  <c:v>68</c:v>
                </c:pt>
                <c:pt idx="7037">
                  <c:v>68</c:v>
                </c:pt>
                <c:pt idx="7038">
                  <c:v>68</c:v>
                </c:pt>
                <c:pt idx="7039">
                  <c:v>68</c:v>
                </c:pt>
                <c:pt idx="7040">
                  <c:v>68</c:v>
                </c:pt>
                <c:pt idx="7041">
                  <c:v>68</c:v>
                </c:pt>
                <c:pt idx="7042">
                  <c:v>68</c:v>
                </c:pt>
                <c:pt idx="7043">
                  <c:v>68</c:v>
                </c:pt>
                <c:pt idx="7044">
                  <c:v>68</c:v>
                </c:pt>
                <c:pt idx="7045">
                  <c:v>70.5</c:v>
                </c:pt>
                <c:pt idx="7046">
                  <c:v>71.599999999999994</c:v>
                </c:pt>
                <c:pt idx="7047">
                  <c:v>71.599999999999994</c:v>
                </c:pt>
                <c:pt idx="7048">
                  <c:v>71.599999999999994</c:v>
                </c:pt>
                <c:pt idx="7049">
                  <c:v>71.599999999999994</c:v>
                </c:pt>
                <c:pt idx="7050">
                  <c:v>71.599999999999994</c:v>
                </c:pt>
                <c:pt idx="7051">
                  <c:v>71.599999999999994</c:v>
                </c:pt>
                <c:pt idx="7052">
                  <c:v>71.599999999999994</c:v>
                </c:pt>
                <c:pt idx="7053">
                  <c:v>71.599999999999994</c:v>
                </c:pt>
                <c:pt idx="7054">
                  <c:v>71.599999999999994</c:v>
                </c:pt>
                <c:pt idx="7055">
                  <c:v>71.599999999999994</c:v>
                </c:pt>
                <c:pt idx="7056">
                  <c:v>71.599999999999994</c:v>
                </c:pt>
                <c:pt idx="7057">
                  <c:v>71.599999999999994</c:v>
                </c:pt>
                <c:pt idx="7058">
                  <c:v>71.599999999999994</c:v>
                </c:pt>
                <c:pt idx="7059">
                  <c:v>71.599999999999994</c:v>
                </c:pt>
                <c:pt idx="7060">
                  <c:v>71.599999999999994</c:v>
                </c:pt>
                <c:pt idx="7061">
                  <c:v>71.599999999999994</c:v>
                </c:pt>
                <c:pt idx="7062">
                  <c:v>71.599999999999994</c:v>
                </c:pt>
                <c:pt idx="7063">
                  <c:v>71.599999999999994</c:v>
                </c:pt>
                <c:pt idx="7064">
                  <c:v>71.599999999999994</c:v>
                </c:pt>
                <c:pt idx="7065">
                  <c:v>68.900000000000006</c:v>
                </c:pt>
                <c:pt idx="7066">
                  <c:v>64.400000000000006</c:v>
                </c:pt>
                <c:pt idx="7067">
                  <c:v>64.400000000000006</c:v>
                </c:pt>
                <c:pt idx="7068">
                  <c:v>64.400000000000006</c:v>
                </c:pt>
                <c:pt idx="7069">
                  <c:v>64.400000000000006</c:v>
                </c:pt>
                <c:pt idx="7070">
                  <c:v>64.400000000000006</c:v>
                </c:pt>
                <c:pt idx="7071">
                  <c:v>64.400000000000006</c:v>
                </c:pt>
                <c:pt idx="7072">
                  <c:v>64.400000000000006</c:v>
                </c:pt>
                <c:pt idx="7073">
                  <c:v>64.400000000000006</c:v>
                </c:pt>
                <c:pt idx="7074">
                  <c:v>67.599999999999994</c:v>
                </c:pt>
                <c:pt idx="7075">
                  <c:v>64.400000000000006</c:v>
                </c:pt>
                <c:pt idx="7076">
                  <c:v>64.400000000000006</c:v>
                </c:pt>
                <c:pt idx="7077">
                  <c:v>64.400000000000006</c:v>
                </c:pt>
                <c:pt idx="7078">
                  <c:v>64.400000000000006</c:v>
                </c:pt>
                <c:pt idx="7079">
                  <c:v>64.400000000000006</c:v>
                </c:pt>
                <c:pt idx="7080">
                  <c:v>64.400000000000006</c:v>
                </c:pt>
                <c:pt idx="7081">
                  <c:v>64.400000000000006</c:v>
                </c:pt>
                <c:pt idx="7082">
                  <c:v>64.400000000000006</c:v>
                </c:pt>
                <c:pt idx="7083">
                  <c:v>64.400000000000006</c:v>
                </c:pt>
                <c:pt idx="7084">
                  <c:v>64.400000000000006</c:v>
                </c:pt>
                <c:pt idx="7085">
                  <c:v>64.400000000000006</c:v>
                </c:pt>
                <c:pt idx="7086">
                  <c:v>64.400000000000006</c:v>
                </c:pt>
                <c:pt idx="7087">
                  <c:v>64.400000000000006</c:v>
                </c:pt>
                <c:pt idx="7088">
                  <c:v>64.400000000000006</c:v>
                </c:pt>
                <c:pt idx="7089">
                  <c:v>64.400000000000006</c:v>
                </c:pt>
                <c:pt idx="7090">
                  <c:v>64.400000000000006</c:v>
                </c:pt>
                <c:pt idx="7091">
                  <c:v>64.400000000000006</c:v>
                </c:pt>
                <c:pt idx="7092">
                  <c:v>64.400000000000006</c:v>
                </c:pt>
                <c:pt idx="7093">
                  <c:v>64.400000000000006</c:v>
                </c:pt>
                <c:pt idx="7094">
                  <c:v>64.400000000000006</c:v>
                </c:pt>
                <c:pt idx="7095">
                  <c:v>64.400000000000006</c:v>
                </c:pt>
                <c:pt idx="7096">
                  <c:v>64.400000000000006</c:v>
                </c:pt>
                <c:pt idx="7097">
                  <c:v>64.400000000000006</c:v>
                </c:pt>
                <c:pt idx="7098">
                  <c:v>64.400000000000006</c:v>
                </c:pt>
                <c:pt idx="7099">
                  <c:v>64.400000000000006</c:v>
                </c:pt>
                <c:pt idx="7100">
                  <c:v>64.400000000000006</c:v>
                </c:pt>
                <c:pt idx="7101">
                  <c:v>64.400000000000006</c:v>
                </c:pt>
                <c:pt idx="7102">
                  <c:v>64.400000000000006</c:v>
                </c:pt>
                <c:pt idx="7103">
                  <c:v>64.400000000000006</c:v>
                </c:pt>
                <c:pt idx="7104">
                  <c:v>64.400000000000006</c:v>
                </c:pt>
                <c:pt idx="7105">
                  <c:v>64.400000000000006</c:v>
                </c:pt>
                <c:pt idx="7106">
                  <c:v>64.400000000000006</c:v>
                </c:pt>
                <c:pt idx="7107">
                  <c:v>64.400000000000006</c:v>
                </c:pt>
                <c:pt idx="7108">
                  <c:v>64.400000000000006</c:v>
                </c:pt>
                <c:pt idx="7109">
                  <c:v>64.400000000000006</c:v>
                </c:pt>
                <c:pt idx="7110">
                  <c:v>77</c:v>
                </c:pt>
                <c:pt idx="7111">
                  <c:v>77</c:v>
                </c:pt>
                <c:pt idx="7112">
                  <c:v>77</c:v>
                </c:pt>
                <c:pt idx="7113">
                  <c:v>77</c:v>
                </c:pt>
                <c:pt idx="7114">
                  <c:v>77</c:v>
                </c:pt>
                <c:pt idx="7115">
                  <c:v>77</c:v>
                </c:pt>
                <c:pt idx="7116">
                  <c:v>77</c:v>
                </c:pt>
                <c:pt idx="7117">
                  <c:v>77</c:v>
                </c:pt>
                <c:pt idx="7118">
                  <c:v>77</c:v>
                </c:pt>
                <c:pt idx="7119">
                  <c:v>77</c:v>
                </c:pt>
                <c:pt idx="7120">
                  <c:v>68</c:v>
                </c:pt>
                <c:pt idx="7121">
                  <c:v>68</c:v>
                </c:pt>
                <c:pt idx="7122">
                  <c:v>64.2</c:v>
                </c:pt>
                <c:pt idx="7123">
                  <c:v>73.400000000000006</c:v>
                </c:pt>
                <c:pt idx="7124">
                  <c:v>73.400000000000006</c:v>
                </c:pt>
                <c:pt idx="7125">
                  <c:v>73.400000000000006</c:v>
                </c:pt>
                <c:pt idx="7126">
                  <c:v>73.400000000000006</c:v>
                </c:pt>
                <c:pt idx="7127">
                  <c:v>73.400000000000006</c:v>
                </c:pt>
                <c:pt idx="7128">
                  <c:v>78.8</c:v>
                </c:pt>
                <c:pt idx="7129">
                  <c:v>78.8</c:v>
                </c:pt>
                <c:pt idx="7130">
                  <c:v>73.400000000000006</c:v>
                </c:pt>
                <c:pt idx="7131">
                  <c:v>73.400000000000006</c:v>
                </c:pt>
                <c:pt idx="7132">
                  <c:v>73.400000000000006</c:v>
                </c:pt>
                <c:pt idx="7133">
                  <c:v>78.8</c:v>
                </c:pt>
                <c:pt idx="7134">
                  <c:v>73.400000000000006</c:v>
                </c:pt>
                <c:pt idx="7135">
                  <c:v>78.8</c:v>
                </c:pt>
                <c:pt idx="7136">
                  <c:v>78.8</c:v>
                </c:pt>
                <c:pt idx="7137">
                  <c:v>78.8</c:v>
                </c:pt>
                <c:pt idx="7138">
                  <c:v>78.8</c:v>
                </c:pt>
                <c:pt idx="7139">
                  <c:v>78.8</c:v>
                </c:pt>
                <c:pt idx="7140">
                  <c:v>73.400000000000006</c:v>
                </c:pt>
                <c:pt idx="7141">
                  <c:v>73.400000000000006</c:v>
                </c:pt>
                <c:pt idx="7142">
                  <c:v>73.400000000000006</c:v>
                </c:pt>
                <c:pt idx="7143">
                  <c:v>73.400000000000006</c:v>
                </c:pt>
                <c:pt idx="7144">
                  <c:v>78.8</c:v>
                </c:pt>
                <c:pt idx="7145">
                  <c:v>73.400000000000006</c:v>
                </c:pt>
                <c:pt idx="7146">
                  <c:v>73.400000000000006</c:v>
                </c:pt>
                <c:pt idx="7147">
                  <c:v>73.400000000000006</c:v>
                </c:pt>
                <c:pt idx="7148">
                  <c:v>73.400000000000006</c:v>
                </c:pt>
                <c:pt idx="7149">
                  <c:v>73.400000000000006</c:v>
                </c:pt>
                <c:pt idx="7150">
                  <c:v>73.400000000000006</c:v>
                </c:pt>
                <c:pt idx="7151">
                  <c:v>78.8</c:v>
                </c:pt>
                <c:pt idx="7152">
                  <c:v>73.400000000000006</c:v>
                </c:pt>
                <c:pt idx="7153">
                  <c:v>73.400000000000006</c:v>
                </c:pt>
                <c:pt idx="7154">
                  <c:v>73.400000000000006</c:v>
                </c:pt>
                <c:pt idx="7155">
                  <c:v>73.400000000000006</c:v>
                </c:pt>
                <c:pt idx="7156">
                  <c:v>77.2</c:v>
                </c:pt>
                <c:pt idx="7157">
                  <c:v>71.2</c:v>
                </c:pt>
                <c:pt idx="7158">
                  <c:v>71.2</c:v>
                </c:pt>
                <c:pt idx="7159">
                  <c:v>72.7</c:v>
                </c:pt>
                <c:pt idx="7160">
                  <c:v>69.8</c:v>
                </c:pt>
                <c:pt idx="7161">
                  <c:v>69.8</c:v>
                </c:pt>
                <c:pt idx="7162">
                  <c:v>69.8</c:v>
                </c:pt>
                <c:pt idx="7163">
                  <c:v>69.8</c:v>
                </c:pt>
                <c:pt idx="7164">
                  <c:v>69.8</c:v>
                </c:pt>
                <c:pt idx="7165">
                  <c:v>69.8</c:v>
                </c:pt>
                <c:pt idx="7166">
                  <c:v>69.8</c:v>
                </c:pt>
                <c:pt idx="7167">
                  <c:v>70.900000000000006</c:v>
                </c:pt>
                <c:pt idx="7168">
                  <c:v>69.8</c:v>
                </c:pt>
                <c:pt idx="7169">
                  <c:v>69.8</c:v>
                </c:pt>
                <c:pt idx="7170">
                  <c:v>69.8</c:v>
                </c:pt>
                <c:pt idx="7171">
                  <c:v>69.8</c:v>
                </c:pt>
                <c:pt idx="7172">
                  <c:v>69.8</c:v>
                </c:pt>
                <c:pt idx="7173">
                  <c:v>69.8</c:v>
                </c:pt>
                <c:pt idx="7174">
                  <c:v>69.8</c:v>
                </c:pt>
                <c:pt idx="7175">
                  <c:v>69.8</c:v>
                </c:pt>
                <c:pt idx="7176">
                  <c:v>69.8</c:v>
                </c:pt>
                <c:pt idx="7177">
                  <c:v>62.8</c:v>
                </c:pt>
                <c:pt idx="7178">
                  <c:v>80.599999999999994</c:v>
                </c:pt>
                <c:pt idx="7179">
                  <c:v>80.599999999999994</c:v>
                </c:pt>
                <c:pt idx="7180">
                  <c:v>80.599999999999994</c:v>
                </c:pt>
                <c:pt idx="7181">
                  <c:v>80.599999999999994</c:v>
                </c:pt>
                <c:pt idx="7182">
                  <c:v>80.599999999999994</c:v>
                </c:pt>
                <c:pt idx="7183">
                  <c:v>80.599999999999994</c:v>
                </c:pt>
                <c:pt idx="7184">
                  <c:v>80.599999999999994</c:v>
                </c:pt>
                <c:pt idx="7185">
                  <c:v>66.2</c:v>
                </c:pt>
                <c:pt idx="7186">
                  <c:v>66.2</c:v>
                </c:pt>
                <c:pt idx="7187">
                  <c:v>66.2</c:v>
                </c:pt>
                <c:pt idx="7188">
                  <c:v>66.2</c:v>
                </c:pt>
                <c:pt idx="7189">
                  <c:v>66.2</c:v>
                </c:pt>
                <c:pt idx="7190">
                  <c:v>66.2</c:v>
                </c:pt>
                <c:pt idx="7191">
                  <c:v>66.2</c:v>
                </c:pt>
                <c:pt idx="7192">
                  <c:v>66.2</c:v>
                </c:pt>
                <c:pt idx="7193">
                  <c:v>66.2</c:v>
                </c:pt>
                <c:pt idx="7194">
                  <c:v>66.2</c:v>
                </c:pt>
                <c:pt idx="7195">
                  <c:v>66.2</c:v>
                </c:pt>
                <c:pt idx="7196">
                  <c:v>66.2</c:v>
                </c:pt>
                <c:pt idx="7197">
                  <c:v>66.2</c:v>
                </c:pt>
                <c:pt idx="7198">
                  <c:v>66.2</c:v>
                </c:pt>
                <c:pt idx="7199">
                  <c:v>66.2</c:v>
                </c:pt>
                <c:pt idx="7200">
                  <c:v>66.2</c:v>
                </c:pt>
                <c:pt idx="7201">
                  <c:v>66.2</c:v>
                </c:pt>
                <c:pt idx="7202">
                  <c:v>66.2</c:v>
                </c:pt>
                <c:pt idx="7203">
                  <c:v>66.2</c:v>
                </c:pt>
                <c:pt idx="7204">
                  <c:v>66.2</c:v>
                </c:pt>
                <c:pt idx="7205">
                  <c:v>66.2</c:v>
                </c:pt>
                <c:pt idx="7206">
                  <c:v>66.2</c:v>
                </c:pt>
                <c:pt idx="7207">
                  <c:v>66.2</c:v>
                </c:pt>
                <c:pt idx="7208">
                  <c:v>66.2</c:v>
                </c:pt>
                <c:pt idx="7209">
                  <c:v>66.2</c:v>
                </c:pt>
                <c:pt idx="7210">
                  <c:v>66.2</c:v>
                </c:pt>
                <c:pt idx="7211">
                  <c:v>66.2</c:v>
                </c:pt>
                <c:pt idx="7212">
                  <c:v>66.2</c:v>
                </c:pt>
                <c:pt idx="7213">
                  <c:v>66.2</c:v>
                </c:pt>
                <c:pt idx="7214">
                  <c:v>66.2</c:v>
                </c:pt>
                <c:pt idx="7215">
                  <c:v>66.2</c:v>
                </c:pt>
                <c:pt idx="7216">
                  <c:v>78.8</c:v>
                </c:pt>
                <c:pt idx="7217">
                  <c:v>74.3</c:v>
                </c:pt>
                <c:pt idx="7218">
                  <c:v>79.2</c:v>
                </c:pt>
                <c:pt idx="7219">
                  <c:v>70.3</c:v>
                </c:pt>
                <c:pt idx="7220">
                  <c:v>62.6</c:v>
                </c:pt>
                <c:pt idx="7221">
                  <c:v>62.6</c:v>
                </c:pt>
                <c:pt idx="7222">
                  <c:v>62.6</c:v>
                </c:pt>
                <c:pt idx="7223">
                  <c:v>62.6</c:v>
                </c:pt>
                <c:pt idx="7224">
                  <c:v>62.6</c:v>
                </c:pt>
                <c:pt idx="7225">
                  <c:v>62.6</c:v>
                </c:pt>
                <c:pt idx="7226">
                  <c:v>62.6</c:v>
                </c:pt>
                <c:pt idx="7227">
                  <c:v>62.6</c:v>
                </c:pt>
                <c:pt idx="7228">
                  <c:v>62.6</c:v>
                </c:pt>
                <c:pt idx="7229">
                  <c:v>62.6</c:v>
                </c:pt>
                <c:pt idx="7230">
                  <c:v>62.6</c:v>
                </c:pt>
                <c:pt idx="7231">
                  <c:v>62.6</c:v>
                </c:pt>
                <c:pt idx="7232">
                  <c:v>62.6</c:v>
                </c:pt>
                <c:pt idx="7233">
                  <c:v>62.6</c:v>
                </c:pt>
                <c:pt idx="7234">
                  <c:v>62.6</c:v>
                </c:pt>
                <c:pt idx="7235">
                  <c:v>62.6</c:v>
                </c:pt>
                <c:pt idx="7236">
                  <c:v>62.6</c:v>
                </c:pt>
                <c:pt idx="7237">
                  <c:v>62.6</c:v>
                </c:pt>
                <c:pt idx="7238">
                  <c:v>62.6</c:v>
                </c:pt>
                <c:pt idx="7239">
                  <c:v>62.6</c:v>
                </c:pt>
                <c:pt idx="7240">
                  <c:v>62.6</c:v>
                </c:pt>
                <c:pt idx="7241">
                  <c:v>62.6</c:v>
                </c:pt>
                <c:pt idx="7242">
                  <c:v>62.6</c:v>
                </c:pt>
                <c:pt idx="7243">
                  <c:v>62.6</c:v>
                </c:pt>
                <c:pt idx="7244">
                  <c:v>62.6</c:v>
                </c:pt>
                <c:pt idx="7245">
                  <c:v>62.6</c:v>
                </c:pt>
                <c:pt idx="7246">
                  <c:v>62.6</c:v>
                </c:pt>
                <c:pt idx="7247">
                  <c:v>62.6</c:v>
                </c:pt>
                <c:pt idx="7248">
                  <c:v>62.6</c:v>
                </c:pt>
                <c:pt idx="7249">
                  <c:v>62.6</c:v>
                </c:pt>
                <c:pt idx="7250">
                  <c:v>62.6</c:v>
                </c:pt>
                <c:pt idx="7251">
                  <c:v>62.6</c:v>
                </c:pt>
                <c:pt idx="7252">
                  <c:v>62.6</c:v>
                </c:pt>
                <c:pt idx="7253">
                  <c:v>62.6</c:v>
                </c:pt>
                <c:pt idx="7254">
                  <c:v>62.6</c:v>
                </c:pt>
                <c:pt idx="7255">
                  <c:v>62.6</c:v>
                </c:pt>
                <c:pt idx="7256">
                  <c:v>62.6</c:v>
                </c:pt>
                <c:pt idx="7257">
                  <c:v>62.6</c:v>
                </c:pt>
                <c:pt idx="7258">
                  <c:v>62.6</c:v>
                </c:pt>
                <c:pt idx="7259">
                  <c:v>62.6</c:v>
                </c:pt>
                <c:pt idx="7260">
                  <c:v>62.6</c:v>
                </c:pt>
                <c:pt idx="7261">
                  <c:v>62.6</c:v>
                </c:pt>
                <c:pt idx="7262">
                  <c:v>62.6</c:v>
                </c:pt>
                <c:pt idx="7263">
                  <c:v>75.2</c:v>
                </c:pt>
                <c:pt idx="7264">
                  <c:v>75.2</c:v>
                </c:pt>
                <c:pt idx="7265">
                  <c:v>75.2</c:v>
                </c:pt>
                <c:pt idx="7266">
                  <c:v>75.2</c:v>
                </c:pt>
                <c:pt idx="7267">
                  <c:v>75.2</c:v>
                </c:pt>
                <c:pt idx="7268">
                  <c:v>75.2</c:v>
                </c:pt>
                <c:pt idx="7269">
                  <c:v>75.2</c:v>
                </c:pt>
                <c:pt idx="7270">
                  <c:v>75.2</c:v>
                </c:pt>
                <c:pt idx="7271">
                  <c:v>75.2</c:v>
                </c:pt>
                <c:pt idx="7272">
                  <c:v>75.2</c:v>
                </c:pt>
                <c:pt idx="7273">
                  <c:v>75.2</c:v>
                </c:pt>
                <c:pt idx="7274">
                  <c:v>77</c:v>
                </c:pt>
                <c:pt idx="7275">
                  <c:v>77</c:v>
                </c:pt>
                <c:pt idx="7276">
                  <c:v>66</c:v>
                </c:pt>
                <c:pt idx="7277">
                  <c:v>68.400000000000006</c:v>
                </c:pt>
                <c:pt idx="7278">
                  <c:v>72.099999999999994</c:v>
                </c:pt>
                <c:pt idx="7279">
                  <c:v>67.3</c:v>
                </c:pt>
              </c:numCache>
            </c:numRef>
          </c:xVal>
          <c:yVal>
            <c:numRef>
              <c:f>'FtLaud FL'!$B$2:$B$7281</c:f>
              <c:numCache>
                <c:formatCode>General</c:formatCode>
                <c:ptCount val="7280"/>
                <c:pt idx="0">
                  <c:v>150</c:v>
                </c:pt>
                <c:pt idx="1">
                  <c:v>150</c:v>
                </c:pt>
                <c:pt idx="2">
                  <c:v>150</c:v>
                </c:pt>
                <c:pt idx="3">
                  <c:v>150</c:v>
                </c:pt>
                <c:pt idx="4">
                  <c:v>150</c:v>
                </c:pt>
                <c:pt idx="5">
                  <c:v>150</c:v>
                </c:pt>
                <c:pt idx="6">
                  <c:v>150</c:v>
                </c:pt>
                <c:pt idx="7">
                  <c:v>150</c:v>
                </c:pt>
                <c:pt idx="8">
                  <c:v>150.25</c:v>
                </c:pt>
                <c:pt idx="9">
                  <c:v>150.25</c:v>
                </c:pt>
                <c:pt idx="10">
                  <c:v>150.25</c:v>
                </c:pt>
                <c:pt idx="11">
                  <c:v>150.25</c:v>
                </c:pt>
                <c:pt idx="12">
                  <c:v>150.25</c:v>
                </c:pt>
                <c:pt idx="13">
                  <c:v>148.51</c:v>
                </c:pt>
                <c:pt idx="14">
                  <c:v>141.79</c:v>
                </c:pt>
                <c:pt idx="15">
                  <c:v>141.79</c:v>
                </c:pt>
                <c:pt idx="16">
                  <c:v>149.94999999999999</c:v>
                </c:pt>
                <c:pt idx="17">
                  <c:v>149.94999999999999</c:v>
                </c:pt>
                <c:pt idx="18">
                  <c:v>149.94999999999999</c:v>
                </c:pt>
                <c:pt idx="19">
                  <c:v>149.94999999999999</c:v>
                </c:pt>
                <c:pt idx="20">
                  <c:v>158.4</c:v>
                </c:pt>
                <c:pt idx="21">
                  <c:v>144.85</c:v>
                </c:pt>
                <c:pt idx="22">
                  <c:v>147.88</c:v>
                </c:pt>
                <c:pt idx="23">
                  <c:v>140.75</c:v>
                </c:pt>
                <c:pt idx="24">
                  <c:v>140.75</c:v>
                </c:pt>
                <c:pt idx="25">
                  <c:v>140.75</c:v>
                </c:pt>
                <c:pt idx="26">
                  <c:v>140.75</c:v>
                </c:pt>
                <c:pt idx="27">
                  <c:v>140.75</c:v>
                </c:pt>
                <c:pt idx="28">
                  <c:v>140.75</c:v>
                </c:pt>
                <c:pt idx="29">
                  <c:v>147.32</c:v>
                </c:pt>
                <c:pt idx="30">
                  <c:v>140.75</c:v>
                </c:pt>
                <c:pt idx="31">
                  <c:v>140.75</c:v>
                </c:pt>
                <c:pt idx="32">
                  <c:v>140.75</c:v>
                </c:pt>
                <c:pt idx="33">
                  <c:v>149.13999999999999</c:v>
                </c:pt>
                <c:pt idx="34">
                  <c:v>149.13999999999999</c:v>
                </c:pt>
                <c:pt idx="35">
                  <c:v>149.13999999999999</c:v>
                </c:pt>
                <c:pt idx="36">
                  <c:v>149.13999999999999</c:v>
                </c:pt>
                <c:pt idx="37">
                  <c:v>149.13999999999999</c:v>
                </c:pt>
                <c:pt idx="38">
                  <c:v>139.25</c:v>
                </c:pt>
                <c:pt idx="39">
                  <c:v>141.51</c:v>
                </c:pt>
                <c:pt idx="40">
                  <c:v>141.51</c:v>
                </c:pt>
                <c:pt idx="41">
                  <c:v>141.51</c:v>
                </c:pt>
                <c:pt idx="42">
                  <c:v>141.51</c:v>
                </c:pt>
                <c:pt idx="43">
                  <c:v>141.51</c:v>
                </c:pt>
                <c:pt idx="44">
                  <c:v>141.51</c:v>
                </c:pt>
                <c:pt idx="45">
                  <c:v>141.51</c:v>
                </c:pt>
                <c:pt idx="46">
                  <c:v>141.51</c:v>
                </c:pt>
                <c:pt idx="47">
                  <c:v>141.51</c:v>
                </c:pt>
                <c:pt idx="48">
                  <c:v>141.51</c:v>
                </c:pt>
                <c:pt idx="49">
                  <c:v>141.51</c:v>
                </c:pt>
                <c:pt idx="50">
                  <c:v>141.51</c:v>
                </c:pt>
                <c:pt idx="51">
                  <c:v>149.72</c:v>
                </c:pt>
                <c:pt idx="52">
                  <c:v>149.72</c:v>
                </c:pt>
                <c:pt idx="53">
                  <c:v>149.72</c:v>
                </c:pt>
                <c:pt idx="54">
                  <c:v>149.72</c:v>
                </c:pt>
                <c:pt idx="55">
                  <c:v>149.72</c:v>
                </c:pt>
                <c:pt idx="56">
                  <c:v>149.72</c:v>
                </c:pt>
                <c:pt idx="57">
                  <c:v>149.72</c:v>
                </c:pt>
                <c:pt idx="58">
                  <c:v>149.72</c:v>
                </c:pt>
                <c:pt idx="59">
                  <c:v>142.53</c:v>
                </c:pt>
                <c:pt idx="60">
                  <c:v>138.77000000000001</c:v>
                </c:pt>
                <c:pt idx="61">
                  <c:v>139.33000000000001</c:v>
                </c:pt>
                <c:pt idx="62">
                  <c:v>139.87</c:v>
                </c:pt>
                <c:pt idx="63">
                  <c:v>139.33000000000001</c:v>
                </c:pt>
                <c:pt idx="64">
                  <c:v>149.68</c:v>
                </c:pt>
                <c:pt idx="65">
                  <c:v>149.68</c:v>
                </c:pt>
                <c:pt idx="66">
                  <c:v>149.68</c:v>
                </c:pt>
                <c:pt idx="67">
                  <c:v>149.68</c:v>
                </c:pt>
                <c:pt idx="68">
                  <c:v>149.68</c:v>
                </c:pt>
                <c:pt idx="69">
                  <c:v>149.68</c:v>
                </c:pt>
                <c:pt idx="70">
                  <c:v>149.68</c:v>
                </c:pt>
                <c:pt idx="71">
                  <c:v>149.68</c:v>
                </c:pt>
                <c:pt idx="72">
                  <c:v>149.68</c:v>
                </c:pt>
                <c:pt idx="73">
                  <c:v>149.68</c:v>
                </c:pt>
                <c:pt idx="74">
                  <c:v>149.68</c:v>
                </c:pt>
                <c:pt idx="75">
                  <c:v>149.68</c:v>
                </c:pt>
                <c:pt idx="76">
                  <c:v>149.68</c:v>
                </c:pt>
                <c:pt idx="77">
                  <c:v>149.68</c:v>
                </c:pt>
                <c:pt idx="78">
                  <c:v>149.68</c:v>
                </c:pt>
                <c:pt idx="79">
                  <c:v>149.68</c:v>
                </c:pt>
                <c:pt idx="80">
                  <c:v>149.68</c:v>
                </c:pt>
                <c:pt idx="81">
                  <c:v>132.06</c:v>
                </c:pt>
                <c:pt idx="82">
                  <c:v>132.06</c:v>
                </c:pt>
                <c:pt idx="83">
                  <c:v>132.06</c:v>
                </c:pt>
                <c:pt idx="84">
                  <c:v>132.06</c:v>
                </c:pt>
                <c:pt idx="85">
                  <c:v>132.06</c:v>
                </c:pt>
                <c:pt idx="86">
                  <c:v>132.06</c:v>
                </c:pt>
                <c:pt idx="87">
                  <c:v>137.16</c:v>
                </c:pt>
                <c:pt idx="88">
                  <c:v>139.63</c:v>
                </c:pt>
                <c:pt idx="89">
                  <c:v>139.63</c:v>
                </c:pt>
                <c:pt idx="90">
                  <c:v>139.63</c:v>
                </c:pt>
                <c:pt idx="91">
                  <c:v>139.63</c:v>
                </c:pt>
                <c:pt idx="92">
                  <c:v>139.63</c:v>
                </c:pt>
                <c:pt idx="93">
                  <c:v>139.63</c:v>
                </c:pt>
                <c:pt idx="94">
                  <c:v>139.63</c:v>
                </c:pt>
                <c:pt idx="95">
                  <c:v>139.63</c:v>
                </c:pt>
                <c:pt idx="96">
                  <c:v>139.63</c:v>
                </c:pt>
                <c:pt idx="97">
                  <c:v>139.63</c:v>
                </c:pt>
                <c:pt idx="98">
                  <c:v>139.63</c:v>
                </c:pt>
                <c:pt idx="99">
                  <c:v>139.63</c:v>
                </c:pt>
                <c:pt idx="100">
                  <c:v>139.63</c:v>
                </c:pt>
                <c:pt idx="101">
                  <c:v>139.63</c:v>
                </c:pt>
                <c:pt idx="102">
                  <c:v>139.63</c:v>
                </c:pt>
                <c:pt idx="103">
                  <c:v>139.63</c:v>
                </c:pt>
                <c:pt idx="104">
                  <c:v>137.93</c:v>
                </c:pt>
                <c:pt idx="105">
                  <c:v>138.81</c:v>
                </c:pt>
                <c:pt idx="106">
                  <c:v>141.34</c:v>
                </c:pt>
                <c:pt idx="107">
                  <c:v>141.34</c:v>
                </c:pt>
                <c:pt idx="108">
                  <c:v>141.34</c:v>
                </c:pt>
                <c:pt idx="109">
                  <c:v>141.34</c:v>
                </c:pt>
                <c:pt idx="110">
                  <c:v>141.34</c:v>
                </c:pt>
                <c:pt idx="111">
                  <c:v>141.34</c:v>
                </c:pt>
                <c:pt idx="112">
                  <c:v>141.34</c:v>
                </c:pt>
                <c:pt idx="113">
                  <c:v>144.19999999999999</c:v>
                </c:pt>
                <c:pt idx="114">
                  <c:v>141.34</c:v>
                </c:pt>
                <c:pt idx="115">
                  <c:v>141.34</c:v>
                </c:pt>
                <c:pt idx="116">
                  <c:v>141.34</c:v>
                </c:pt>
                <c:pt idx="117">
                  <c:v>145.30000000000001</c:v>
                </c:pt>
                <c:pt idx="118">
                  <c:v>134.36000000000001</c:v>
                </c:pt>
                <c:pt idx="119">
                  <c:v>149.09</c:v>
                </c:pt>
                <c:pt idx="120">
                  <c:v>149.09</c:v>
                </c:pt>
                <c:pt idx="121">
                  <c:v>149.09</c:v>
                </c:pt>
                <c:pt idx="122">
                  <c:v>149.09</c:v>
                </c:pt>
                <c:pt idx="123">
                  <c:v>149.09</c:v>
                </c:pt>
                <c:pt idx="124">
                  <c:v>149.09</c:v>
                </c:pt>
                <c:pt idx="125">
                  <c:v>149.09</c:v>
                </c:pt>
                <c:pt idx="126">
                  <c:v>149.09</c:v>
                </c:pt>
                <c:pt idx="127">
                  <c:v>149.09</c:v>
                </c:pt>
                <c:pt idx="128">
                  <c:v>133.03</c:v>
                </c:pt>
                <c:pt idx="129">
                  <c:v>131.55000000000001</c:v>
                </c:pt>
                <c:pt idx="130">
                  <c:v>131.55000000000001</c:v>
                </c:pt>
                <c:pt idx="131">
                  <c:v>131.55000000000001</c:v>
                </c:pt>
                <c:pt idx="132">
                  <c:v>131.55000000000001</c:v>
                </c:pt>
                <c:pt idx="133">
                  <c:v>131.55000000000001</c:v>
                </c:pt>
                <c:pt idx="134">
                  <c:v>131.55000000000001</c:v>
                </c:pt>
                <c:pt idx="135">
                  <c:v>131.55000000000001</c:v>
                </c:pt>
                <c:pt idx="136">
                  <c:v>131.55000000000001</c:v>
                </c:pt>
                <c:pt idx="137">
                  <c:v>131.55000000000001</c:v>
                </c:pt>
                <c:pt idx="138">
                  <c:v>131.55000000000001</c:v>
                </c:pt>
                <c:pt idx="139">
                  <c:v>132.81</c:v>
                </c:pt>
                <c:pt idx="140">
                  <c:v>132.81</c:v>
                </c:pt>
                <c:pt idx="141">
                  <c:v>132.81</c:v>
                </c:pt>
                <c:pt idx="142">
                  <c:v>132.81</c:v>
                </c:pt>
                <c:pt idx="143">
                  <c:v>132.81</c:v>
                </c:pt>
                <c:pt idx="144">
                  <c:v>132.81</c:v>
                </c:pt>
                <c:pt idx="145">
                  <c:v>132.81</c:v>
                </c:pt>
                <c:pt idx="146">
                  <c:v>132.81</c:v>
                </c:pt>
                <c:pt idx="147">
                  <c:v>132.81</c:v>
                </c:pt>
                <c:pt idx="148">
                  <c:v>132.81</c:v>
                </c:pt>
                <c:pt idx="149">
                  <c:v>132.81</c:v>
                </c:pt>
                <c:pt idx="150">
                  <c:v>132.81</c:v>
                </c:pt>
                <c:pt idx="151">
                  <c:v>132.81</c:v>
                </c:pt>
                <c:pt idx="152">
                  <c:v>132.81</c:v>
                </c:pt>
                <c:pt idx="153">
                  <c:v>132.81</c:v>
                </c:pt>
                <c:pt idx="154">
                  <c:v>132.81</c:v>
                </c:pt>
                <c:pt idx="155">
                  <c:v>132.81</c:v>
                </c:pt>
                <c:pt idx="156">
                  <c:v>132.81</c:v>
                </c:pt>
                <c:pt idx="157">
                  <c:v>132.81</c:v>
                </c:pt>
                <c:pt idx="158">
                  <c:v>132.81</c:v>
                </c:pt>
                <c:pt idx="159">
                  <c:v>132.81</c:v>
                </c:pt>
                <c:pt idx="160">
                  <c:v>132.81</c:v>
                </c:pt>
                <c:pt idx="161">
                  <c:v>132.81</c:v>
                </c:pt>
                <c:pt idx="162">
                  <c:v>132.81</c:v>
                </c:pt>
                <c:pt idx="163">
                  <c:v>132.81</c:v>
                </c:pt>
                <c:pt idx="164">
                  <c:v>132.81</c:v>
                </c:pt>
                <c:pt idx="165">
                  <c:v>132.81</c:v>
                </c:pt>
                <c:pt idx="166">
                  <c:v>132.81</c:v>
                </c:pt>
                <c:pt idx="167">
                  <c:v>132.81</c:v>
                </c:pt>
                <c:pt idx="168">
                  <c:v>132.81</c:v>
                </c:pt>
                <c:pt idx="169">
                  <c:v>132.81</c:v>
                </c:pt>
                <c:pt idx="170">
                  <c:v>132.81</c:v>
                </c:pt>
                <c:pt idx="171">
                  <c:v>132.81</c:v>
                </c:pt>
                <c:pt idx="172">
                  <c:v>132.81</c:v>
                </c:pt>
                <c:pt idx="173">
                  <c:v>132.81</c:v>
                </c:pt>
                <c:pt idx="174">
                  <c:v>132.81</c:v>
                </c:pt>
                <c:pt idx="175">
                  <c:v>132.81</c:v>
                </c:pt>
                <c:pt idx="176">
                  <c:v>132.81</c:v>
                </c:pt>
                <c:pt idx="177">
                  <c:v>132.81</c:v>
                </c:pt>
                <c:pt idx="178">
                  <c:v>132.81</c:v>
                </c:pt>
                <c:pt idx="179">
                  <c:v>146.69999999999999</c:v>
                </c:pt>
                <c:pt idx="180">
                  <c:v>149.54</c:v>
                </c:pt>
                <c:pt idx="181">
                  <c:v>149.54</c:v>
                </c:pt>
                <c:pt idx="182">
                  <c:v>149.54</c:v>
                </c:pt>
                <c:pt idx="183">
                  <c:v>149.54</c:v>
                </c:pt>
                <c:pt idx="184">
                  <c:v>129.25</c:v>
                </c:pt>
                <c:pt idx="185">
                  <c:v>140.52000000000001</c:v>
                </c:pt>
                <c:pt idx="186">
                  <c:v>140.52000000000001</c:v>
                </c:pt>
                <c:pt idx="187">
                  <c:v>140.52000000000001</c:v>
                </c:pt>
                <c:pt idx="188">
                  <c:v>140.52000000000001</c:v>
                </c:pt>
                <c:pt idx="189">
                  <c:v>140.52000000000001</c:v>
                </c:pt>
                <c:pt idx="190">
                  <c:v>140.52000000000001</c:v>
                </c:pt>
                <c:pt idx="191">
                  <c:v>140.52000000000001</c:v>
                </c:pt>
                <c:pt idx="192">
                  <c:v>140.52000000000001</c:v>
                </c:pt>
                <c:pt idx="193">
                  <c:v>140.52000000000001</c:v>
                </c:pt>
                <c:pt idx="194">
                  <c:v>140.52000000000001</c:v>
                </c:pt>
                <c:pt idx="195">
                  <c:v>140.52000000000001</c:v>
                </c:pt>
                <c:pt idx="196">
                  <c:v>140.52000000000001</c:v>
                </c:pt>
                <c:pt idx="197">
                  <c:v>140.52000000000001</c:v>
                </c:pt>
                <c:pt idx="198">
                  <c:v>140.52000000000001</c:v>
                </c:pt>
                <c:pt idx="199">
                  <c:v>140.52000000000001</c:v>
                </c:pt>
                <c:pt idx="200">
                  <c:v>140.52000000000001</c:v>
                </c:pt>
                <c:pt idx="201">
                  <c:v>140.52000000000001</c:v>
                </c:pt>
                <c:pt idx="202">
                  <c:v>140.52000000000001</c:v>
                </c:pt>
                <c:pt idx="203">
                  <c:v>140.52000000000001</c:v>
                </c:pt>
                <c:pt idx="204">
                  <c:v>140.52000000000001</c:v>
                </c:pt>
                <c:pt idx="205">
                  <c:v>140.52000000000001</c:v>
                </c:pt>
                <c:pt idx="206">
                  <c:v>140.52000000000001</c:v>
                </c:pt>
                <c:pt idx="207">
                  <c:v>140.52000000000001</c:v>
                </c:pt>
                <c:pt idx="208">
                  <c:v>140.52000000000001</c:v>
                </c:pt>
                <c:pt idx="209">
                  <c:v>140.52000000000001</c:v>
                </c:pt>
                <c:pt idx="210">
                  <c:v>140.52000000000001</c:v>
                </c:pt>
                <c:pt idx="211">
                  <c:v>140.52000000000001</c:v>
                </c:pt>
                <c:pt idx="212">
                  <c:v>140.52000000000001</c:v>
                </c:pt>
                <c:pt idx="213">
                  <c:v>140.52000000000001</c:v>
                </c:pt>
                <c:pt idx="214">
                  <c:v>140.52000000000001</c:v>
                </c:pt>
                <c:pt idx="215">
                  <c:v>140.52000000000001</c:v>
                </c:pt>
                <c:pt idx="216">
                  <c:v>140.52000000000001</c:v>
                </c:pt>
                <c:pt idx="217">
                  <c:v>140.52000000000001</c:v>
                </c:pt>
                <c:pt idx="218">
                  <c:v>140.52000000000001</c:v>
                </c:pt>
                <c:pt idx="219">
                  <c:v>140.52000000000001</c:v>
                </c:pt>
                <c:pt idx="220">
                  <c:v>140.52000000000001</c:v>
                </c:pt>
                <c:pt idx="221">
                  <c:v>140.52000000000001</c:v>
                </c:pt>
                <c:pt idx="222">
                  <c:v>140.52000000000001</c:v>
                </c:pt>
                <c:pt idx="223">
                  <c:v>140.52000000000001</c:v>
                </c:pt>
                <c:pt idx="224">
                  <c:v>140.52000000000001</c:v>
                </c:pt>
                <c:pt idx="225">
                  <c:v>140.52000000000001</c:v>
                </c:pt>
                <c:pt idx="226">
                  <c:v>140.52000000000001</c:v>
                </c:pt>
                <c:pt idx="227">
                  <c:v>140.52000000000001</c:v>
                </c:pt>
                <c:pt idx="228">
                  <c:v>140.52000000000001</c:v>
                </c:pt>
                <c:pt idx="229">
                  <c:v>140.52000000000001</c:v>
                </c:pt>
                <c:pt idx="230">
                  <c:v>142.74</c:v>
                </c:pt>
                <c:pt idx="231">
                  <c:v>131.87</c:v>
                </c:pt>
                <c:pt idx="232">
                  <c:v>130.63999999999999</c:v>
                </c:pt>
                <c:pt idx="233">
                  <c:v>124.78</c:v>
                </c:pt>
                <c:pt idx="234">
                  <c:v>124.78</c:v>
                </c:pt>
                <c:pt idx="235">
                  <c:v>124.78</c:v>
                </c:pt>
                <c:pt idx="236">
                  <c:v>124.78</c:v>
                </c:pt>
                <c:pt idx="237">
                  <c:v>145.51</c:v>
                </c:pt>
                <c:pt idx="238">
                  <c:v>135.51</c:v>
                </c:pt>
                <c:pt idx="239">
                  <c:v>135.51</c:v>
                </c:pt>
                <c:pt idx="240">
                  <c:v>130.5</c:v>
                </c:pt>
                <c:pt idx="241">
                  <c:v>141</c:v>
                </c:pt>
                <c:pt idx="242">
                  <c:v>141</c:v>
                </c:pt>
                <c:pt idx="243">
                  <c:v>141</c:v>
                </c:pt>
                <c:pt idx="244">
                  <c:v>141</c:v>
                </c:pt>
                <c:pt idx="245">
                  <c:v>141</c:v>
                </c:pt>
                <c:pt idx="246">
                  <c:v>141</c:v>
                </c:pt>
                <c:pt idx="247">
                  <c:v>141</c:v>
                </c:pt>
                <c:pt idx="248">
                  <c:v>141</c:v>
                </c:pt>
                <c:pt idx="249">
                  <c:v>141</c:v>
                </c:pt>
                <c:pt idx="250">
                  <c:v>141</c:v>
                </c:pt>
                <c:pt idx="251">
                  <c:v>141</c:v>
                </c:pt>
                <c:pt idx="252">
                  <c:v>141</c:v>
                </c:pt>
                <c:pt idx="253">
                  <c:v>141</c:v>
                </c:pt>
                <c:pt idx="254">
                  <c:v>141</c:v>
                </c:pt>
                <c:pt idx="255">
                  <c:v>141</c:v>
                </c:pt>
                <c:pt idx="256">
                  <c:v>141</c:v>
                </c:pt>
                <c:pt idx="257">
                  <c:v>141</c:v>
                </c:pt>
                <c:pt idx="258">
                  <c:v>141</c:v>
                </c:pt>
                <c:pt idx="259">
                  <c:v>141</c:v>
                </c:pt>
                <c:pt idx="260">
                  <c:v>141</c:v>
                </c:pt>
                <c:pt idx="261">
                  <c:v>141</c:v>
                </c:pt>
                <c:pt idx="262">
                  <c:v>141</c:v>
                </c:pt>
                <c:pt idx="263">
                  <c:v>141</c:v>
                </c:pt>
                <c:pt idx="264">
                  <c:v>141</c:v>
                </c:pt>
                <c:pt idx="265">
                  <c:v>141</c:v>
                </c:pt>
                <c:pt idx="266">
                  <c:v>141</c:v>
                </c:pt>
                <c:pt idx="267">
                  <c:v>141</c:v>
                </c:pt>
                <c:pt idx="268">
                  <c:v>141</c:v>
                </c:pt>
                <c:pt idx="269">
                  <c:v>141</c:v>
                </c:pt>
                <c:pt idx="270">
                  <c:v>141</c:v>
                </c:pt>
                <c:pt idx="271">
                  <c:v>141</c:v>
                </c:pt>
                <c:pt idx="272">
                  <c:v>141</c:v>
                </c:pt>
                <c:pt idx="273">
                  <c:v>141</c:v>
                </c:pt>
                <c:pt idx="274">
                  <c:v>141</c:v>
                </c:pt>
                <c:pt idx="275">
                  <c:v>141</c:v>
                </c:pt>
                <c:pt idx="276">
                  <c:v>141</c:v>
                </c:pt>
                <c:pt idx="277">
                  <c:v>141</c:v>
                </c:pt>
                <c:pt idx="278">
                  <c:v>141</c:v>
                </c:pt>
                <c:pt idx="279">
                  <c:v>140.04</c:v>
                </c:pt>
                <c:pt idx="280">
                  <c:v>131.41</c:v>
                </c:pt>
                <c:pt idx="281">
                  <c:v>131.41</c:v>
                </c:pt>
                <c:pt idx="282">
                  <c:v>131.41</c:v>
                </c:pt>
                <c:pt idx="283">
                  <c:v>131.41</c:v>
                </c:pt>
                <c:pt idx="284">
                  <c:v>131.41</c:v>
                </c:pt>
                <c:pt idx="285">
                  <c:v>131.41</c:v>
                </c:pt>
                <c:pt idx="286">
                  <c:v>131.41</c:v>
                </c:pt>
                <c:pt idx="287">
                  <c:v>131.41</c:v>
                </c:pt>
                <c:pt idx="288">
                  <c:v>131.41</c:v>
                </c:pt>
                <c:pt idx="289">
                  <c:v>131.41</c:v>
                </c:pt>
                <c:pt idx="290">
                  <c:v>131.41</c:v>
                </c:pt>
                <c:pt idx="291">
                  <c:v>131.41</c:v>
                </c:pt>
                <c:pt idx="292">
                  <c:v>131.41</c:v>
                </c:pt>
                <c:pt idx="293">
                  <c:v>131.41</c:v>
                </c:pt>
                <c:pt idx="294">
                  <c:v>131.41</c:v>
                </c:pt>
                <c:pt idx="295">
                  <c:v>131.41</c:v>
                </c:pt>
                <c:pt idx="296">
                  <c:v>131.41</c:v>
                </c:pt>
                <c:pt idx="297">
                  <c:v>131.41</c:v>
                </c:pt>
                <c:pt idx="298">
                  <c:v>131.41</c:v>
                </c:pt>
                <c:pt idx="299">
                  <c:v>131.41</c:v>
                </c:pt>
                <c:pt idx="300">
                  <c:v>131.41</c:v>
                </c:pt>
                <c:pt idx="301">
                  <c:v>131.41</c:v>
                </c:pt>
                <c:pt idx="302">
                  <c:v>131.41</c:v>
                </c:pt>
                <c:pt idx="303">
                  <c:v>131.41</c:v>
                </c:pt>
                <c:pt idx="304">
                  <c:v>131.41</c:v>
                </c:pt>
                <c:pt idx="305">
                  <c:v>131.41</c:v>
                </c:pt>
                <c:pt idx="306">
                  <c:v>131.41</c:v>
                </c:pt>
                <c:pt idx="307">
                  <c:v>131.41</c:v>
                </c:pt>
                <c:pt idx="308">
                  <c:v>131.41</c:v>
                </c:pt>
                <c:pt idx="309">
                  <c:v>131.41</c:v>
                </c:pt>
                <c:pt idx="310">
                  <c:v>131.41</c:v>
                </c:pt>
                <c:pt idx="311">
                  <c:v>131.41</c:v>
                </c:pt>
                <c:pt idx="312">
                  <c:v>131.41</c:v>
                </c:pt>
                <c:pt idx="313">
                  <c:v>131.41</c:v>
                </c:pt>
                <c:pt idx="314">
                  <c:v>131.41</c:v>
                </c:pt>
                <c:pt idx="315">
                  <c:v>131.41</c:v>
                </c:pt>
                <c:pt idx="316">
                  <c:v>131.41</c:v>
                </c:pt>
                <c:pt idx="317">
                  <c:v>131.41</c:v>
                </c:pt>
                <c:pt idx="318">
                  <c:v>131.41</c:v>
                </c:pt>
                <c:pt idx="319">
                  <c:v>131.41</c:v>
                </c:pt>
                <c:pt idx="320">
                  <c:v>131.41</c:v>
                </c:pt>
                <c:pt idx="321">
                  <c:v>131.41</c:v>
                </c:pt>
                <c:pt idx="322">
                  <c:v>131.41</c:v>
                </c:pt>
                <c:pt idx="323">
                  <c:v>131.41</c:v>
                </c:pt>
                <c:pt idx="324">
                  <c:v>131.41</c:v>
                </c:pt>
                <c:pt idx="325">
                  <c:v>131.41</c:v>
                </c:pt>
                <c:pt idx="326">
                  <c:v>131.41</c:v>
                </c:pt>
                <c:pt idx="327">
                  <c:v>131.41</c:v>
                </c:pt>
                <c:pt idx="328">
                  <c:v>131.41</c:v>
                </c:pt>
                <c:pt idx="329">
                  <c:v>131.41</c:v>
                </c:pt>
                <c:pt idx="330">
                  <c:v>131.41</c:v>
                </c:pt>
                <c:pt idx="331">
                  <c:v>131.41</c:v>
                </c:pt>
                <c:pt idx="332">
                  <c:v>131.41</c:v>
                </c:pt>
                <c:pt idx="333">
                  <c:v>131.41</c:v>
                </c:pt>
                <c:pt idx="334">
                  <c:v>131.41</c:v>
                </c:pt>
                <c:pt idx="335">
                  <c:v>131.41</c:v>
                </c:pt>
                <c:pt idx="336">
                  <c:v>131.41</c:v>
                </c:pt>
                <c:pt idx="337">
                  <c:v>131.41</c:v>
                </c:pt>
                <c:pt idx="338">
                  <c:v>131.41</c:v>
                </c:pt>
                <c:pt idx="339">
                  <c:v>131.41</c:v>
                </c:pt>
                <c:pt idx="340">
                  <c:v>131.41</c:v>
                </c:pt>
                <c:pt idx="341">
                  <c:v>131.41</c:v>
                </c:pt>
                <c:pt idx="342">
                  <c:v>131.41</c:v>
                </c:pt>
                <c:pt idx="343">
                  <c:v>131.41</c:v>
                </c:pt>
                <c:pt idx="344">
                  <c:v>131.41</c:v>
                </c:pt>
                <c:pt idx="345">
                  <c:v>131.41</c:v>
                </c:pt>
                <c:pt idx="346">
                  <c:v>131.41</c:v>
                </c:pt>
                <c:pt idx="347">
                  <c:v>139.27000000000001</c:v>
                </c:pt>
                <c:pt idx="348">
                  <c:v>133.57</c:v>
                </c:pt>
                <c:pt idx="349">
                  <c:v>129.57</c:v>
                </c:pt>
                <c:pt idx="350">
                  <c:v>124.67</c:v>
                </c:pt>
                <c:pt idx="351">
                  <c:v>124.67</c:v>
                </c:pt>
                <c:pt idx="352">
                  <c:v>124.67</c:v>
                </c:pt>
                <c:pt idx="353">
                  <c:v>124.67</c:v>
                </c:pt>
                <c:pt idx="354">
                  <c:v>124.67</c:v>
                </c:pt>
                <c:pt idx="355">
                  <c:v>124.67</c:v>
                </c:pt>
                <c:pt idx="356">
                  <c:v>124.67</c:v>
                </c:pt>
                <c:pt idx="357">
                  <c:v>124.67</c:v>
                </c:pt>
                <c:pt idx="358">
                  <c:v>124.67</c:v>
                </c:pt>
                <c:pt idx="359">
                  <c:v>124.67</c:v>
                </c:pt>
                <c:pt idx="360">
                  <c:v>124.67</c:v>
                </c:pt>
                <c:pt idx="361">
                  <c:v>124.67</c:v>
                </c:pt>
                <c:pt idx="362">
                  <c:v>124.67</c:v>
                </c:pt>
                <c:pt idx="363">
                  <c:v>124.67</c:v>
                </c:pt>
                <c:pt idx="364">
                  <c:v>124.67</c:v>
                </c:pt>
                <c:pt idx="365">
                  <c:v>124.67</c:v>
                </c:pt>
                <c:pt idx="366">
                  <c:v>124.67</c:v>
                </c:pt>
                <c:pt idx="367">
                  <c:v>124.67</c:v>
                </c:pt>
                <c:pt idx="368">
                  <c:v>140.9</c:v>
                </c:pt>
                <c:pt idx="369">
                  <c:v>140.9</c:v>
                </c:pt>
                <c:pt idx="370">
                  <c:v>140.9</c:v>
                </c:pt>
                <c:pt idx="371">
                  <c:v>140.9</c:v>
                </c:pt>
                <c:pt idx="372">
                  <c:v>140.9</c:v>
                </c:pt>
                <c:pt idx="373">
                  <c:v>140.9</c:v>
                </c:pt>
                <c:pt idx="374">
                  <c:v>140.9</c:v>
                </c:pt>
                <c:pt idx="375">
                  <c:v>140.9</c:v>
                </c:pt>
                <c:pt idx="376">
                  <c:v>140.9</c:v>
                </c:pt>
                <c:pt idx="377">
                  <c:v>140.9</c:v>
                </c:pt>
                <c:pt idx="378">
                  <c:v>140.9</c:v>
                </c:pt>
                <c:pt idx="379">
                  <c:v>140.9</c:v>
                </c:pt>
                <c:pt idx="380">
                  <c:v>140.9</c:v>
                </c:pt>
                <c:pt idx="381">
                  <c:v>140.9</c:v>
                </c:pt>
                <c:pt idx="382">
                  <c:v>140.9</c:v>
                </c:pt>
                <c:pt idx="383">
                  <c:v>140.9</c:v>
                </c:pt>
                <c:pt idx="384">
                  <c:v>140.9</c:v>
                </c:pt>
                <c:pt idx="385">
                  <c:v>140.9</c:v>
                </c:pt>
                <c:pt idx="386">
                  <c:v>140.9</c:v>
                </c:pt>
                <c:pt idx="387">
                  <c:v>140.9</c:v>
                </c:pt>
                <c:pt idx="388">
                  <c:v>140.9</c:v>
                </c:pt>
                <c:pt idx="389">
                  <c:v>140.9</c:v>
                </c:pt>
                <c:pt idx="390">
                  <c:v>140.9</c:v>
                </c:pt>
                <c:pt idx="391">
                  <c:v>140.9</c:v>
                </c:pt>
                <c:pt idx="392">
                  <c:v>140.9</c:v>
                </c:pt>
                <c:pt idx="393">
                  <c:v>140.9</c:v>
                </c:pt>
                <c:pt idx="394">
                  <c:v>140.9</c:v>
                </c:pt>
                <c:pt idx="395">
                  <c:v>140.9</c:v>
                </c:pt>
                <c:pt idx="396">
                  <c:v>140.9</c:v>
                </c:pt>
                <c:pt idx="397">
                  <c:v>140.9</c:v>
                </c:pt>
                <c:pt idx="398">
                  <c:v>140.9</c:v>
                </c:pt>
                <c:pt idx="399">
                  <c:v>140.9</c:v>
                </c:pt>
                <c:pt idx="400">
                  <c:v>140.9</c:v>
                </c:pt>
                <c:pt idx="401">
                  <c:v>140.9</c:v>
                </c:pt>
                <c:pt idx="402">
                  <c:v>140.9</c:v>
                </c:pt>
                <c:pt idx="403">
                  <c:v>140.9</c:v>
                </c:pt>
                <c:pt idx="404">
                  <c:v>140.9</c:v>
                </c:pt>
                <c:pt idx="405">
                  <c:v>140.9</c:v>
                </c:pt>
                <c:pt idx="406">
                  <c:v>140.9</c:v>
                </c:pt>
                <c:pt idx="407">
                  <c:v>140.9</c:v>
                </c:pt>
                <c:pt idx="408">
                  <c:v>140.9</c:v>
                </c:pt>
                <c:pt idx="409">
                  <c:v>140.9</c:v>
                </c:pt>
                <c:pt idx="410">
                  <c:v>140.9</c:v>
                </c:pt>
                <c:pt idx="411">
                  <c:v>140.9</c:v>
                </c:pt>
                <c:pt idx="412">
                  <c:v>140.9</c:v>
                </c:pt>
                <c:pt idx="413">
                  <c:v>140.9</c:v>
                </c:pt>
                <c:pt idx="414">
                  <c:v>140.9</c:v>
                </c:pt>
                <c:pt idx="415">
                  <c:v>140.9</c:v>
                </c:pt>
                <c:pt idx="416">
                  <c:v>129.36000000000001</c:v>
                </c:pt>
                <c:pt idx="417">
                  <c:v>133.72999999999999</c:v>
                </c:pt>
                <c:pt idx="418">
                  <c:v>131.63999999999999</c:v>
                </c:pt>
                <c:pt idx="419">
                  <c:v>131.63999999999999</c:v>
                </c:pt>
                <c:pt idx="420">
                  <c:v>131.63999999999999</c:v>
                </c:pt>
                <c:pt idx="421">
                  <c:v>131.63999999999999</c:v>
                </c:pt>
                <c:pt idx="422">
                  <c:v>131.63999999999999</c:v>
                </c:pt>
                <c:pt idx="423">
                  <c:v>131.63999999999999</c:v>
                </c:pt>
                <c:pt idx="424">
                  <c:v>131.63999999999999</c:v>
                </c:pt>
                <c:pt idx="425">
                  <c:v>131.63999999999999</c:v>
                </c:pt>
                <c:pt idx="426">
                  <c:v>131.63999999999999</c:v>
                </c:pt>
                <c:pt idx="427">
                  <c:v>131.63999999999999</c:v>
                </c:pt>
                <c:pt idx="428">
                  <c:v>131.63999999999999</c:v>
                </c:pt>
                <c:pt idx="429">
                  <c:v>131.63999999999999</c:v>
                </c:pt>
                <c:pt idx="430">
                  <c:v>131.63999999999999</c:v>
                </c:pt>
                <c:pt idx="431">
                  <c:v>131.63999999999999</c:v>
                </c:pt>
                <c:pt idx="432">
                  <c:v>131.63999999999999</c:v>
                </c:pt>
                <c:pt idx="433">
                  <c:v>131.63999999999999</c:v>
                </c:pt>
                <c:pt idx="434">
                  <c:v>131.63999999999999</c:v>
                </c:pt>
                <c:pt idx="435">
                  <c:v>131.63999999999999</c:v>
                </c:pt>
                <c:pt idx="436">
                  <c:v>131.63999999999999</c:v>
                </c:pt>
                <c:pt idx="437">
                  <c:v>131.63999999999999</c:v>
                </c:pt>
                <c:pt idx="438">
                  <c:v>131.63999999999999</c:v>
                </c:pt>
                <c:pt idx="439">
                  <c:v>131.63999999999999</c:v>
                </c:pt>
                <c:pt idx="440">
                  <c:v>131.63999999999999</c:v>
                </c:pt>
                <c:pt idx="441">
                  <c:v>131.63999999999999</c:v>
                </c:pt>
                <c:pt idx="442">
                  <c:v>131.63999999999999</c:v>
                </c:pt>
                <c:pt idx="443">
                  <c:v>131.63999999999999</c:v>
                </c:pt>
                <c:pt idx="444">
                  <c:v>131.63999999999999</c:v>
                </c:pt>
                <c:pt idx="445">
                  <c:v>131.63999999999999</c:v>
                </c:pt>
                <c:pt idx="446">
                  <c:v>131.63999999999999</c:v>
                </c:pt>
                <c:pt idx="447">
                  <c:v>131.63999999999999</c:v>
                </c:pt>
                <c:pt idx="448">
                  <c:v>131.63999999999999</c:v>
                </c:pt>
                <c:pt idx="449">
                  <c:v>131.63999999999999</c:v>
                </c:pt>
                <c:pt idx="450">
                  <c:v>131.63999999999999</c:v>
                </c:pt>
                <c:pt idx="451">
                  <c:v>131.63999999999999</c:v>
                </c:pt>
                <c:pt idx="452">
                  <c:v>131.63999999999999</c:v>
                </c:pt>
                <c:pt idx="453">
                  <c:v>131.63999999999999</c:v>
                </c:pt>
                <c:pt idx="454">
                  <c:v>131.63999999999999</c:v>
                </c:pt>
                <c:pt idx="455">
                  <c:v>131.63999999999999</c:v>
                </c:pt>
                <c:pt idx="456">
                  <c:v>131.63999999999999</c:v>
                </c:pt>
                <c:pt idx="457">
                  <c:v>131.63999999999999</c:v>
                </c:pt>
                <c:pt idx="458">
                  <c:v>131.63999999999999</c:v>
                </c:pt>
                <c:pt idx="459">
                  <c:v>131.63999999999999</c:v>
                </c:pt>
                <c:pt idx="460">
                  <c:v>131.63999999999999</c:v>
                </c:pt>
                <c:pt idx="461">
                  <c:v>131.63999999999999</c:v>
                </c:pt>
                <c:pt idx="462">
                  <c:v>131.63999999999999</c:v>
                </c:pt>
                <c:pt idx="463">
                  <c:v>131.63999999999999</c:v>
                </c:pt>
                <c:pt idx="464">
                  <c:v>131.63999999999999</c:v>
                </c:pt>
                <c:pt idx="465">
                  <c:v>131.63999999999999</c:v>
                </c:pt>
                <c:pt idx="466">
                  <c:v>131.63999999999999</c:v>
                </c:pt>
                <c:pt idx="467">
                  <c:v>131.63999999999999</c:v>
                </c:pt>
                <c:pt idx="468">
                  <c:v>131.63999999999999</c:v>
                </c:pt>
                <c:pt idx="469">
                  <c:v>131.63999999999999</c:v>
                </c:pt>
                <c:pt idx="470">
                  <c:v>131.63999999999999</c:v>
                </c:pt>
                <c:pt idx="471">
                  <c:v>131.63999999999999</c:v>
                </c:pt>
                <c:pt idx="472">
                  <c:v>129.6</c:v>
                </c:pt>
                <c:pt idx="473">
                  <c:v>130.05000000000001</c:v>
                </c:pt>
                <c:pt idx="474">
                  <c:v>122.38</c:v>
                </c:pt>
                <c:pt idx="475">
                  <c:v>127.31</c:v>
                </c:pt>
                <c:pt idx="476">
                  <c:v>127.85</c:v>
                </c:pt>
                <c:pt idx="477">
                  <c:v>131.56</c:v>
                </c:pt>
                <c:pt idx="478">
                  <c:v>131.56</c:v>
                </c:pt>
                <c:pt idx="479">
                  <c:v>124.13</c:v>
                </c:pt>
                <c:pt idx="480">
                  <c:v>124.13</c:v>
                </c:pt>
                <c:pt idx="481">
                  <c:v>124.13</c:v>
                </c:pt>
                <c:pt idx="482">
                  <c:v>124.13</c:v>
                </c:pt>
                <c:pt idx="483">
                  <c:v>124.13</c:v>
                </c:pt>
                <c:pt idx="484">
                  <c:v>124.13</c:v>
                </c:pt>
                <c:pt idx="485">
                  <c:v>124.13</c:v>
                </c:pt>
                <c:pt idx="486">
                  <c:v>124.13</c:v>
                </c:pt>
                <c:pt idx="487">
                  <c:v>124.13</c:v>
                </c:pt>
                <c:pt idx="488">
                  <c:v>124.13</c:v>
                </c:pt>
                <c:pt idx="489">
                  <c:v>124.13</c:v>
                </c:pt>
                <c:pt idx="490">
                  <c:v>124.13</c:v>
                </c:pt>
                <c:pt idx="491">
                  <c:v>124.13</c:v>
                </c:pt>
                <c:pt idx="492">
                  <c:v>124.13</c:v>
                </c:pt>
                <c:pt idx="493">
                  <c:v>124.13</c:v>
                </c:pt>
                <c:pt idx="494">
                  <c:v>124.13</c:v>
                </c:pt>
                <c:pt idx="495">
                  <c:v>124.13</c:v>
                </c:pt>
                <c:pt idx="496">
                  <c:v>124.13</c:v>
                </c:pt>
                <c:pt idx="497">
                  <c:v>124.13</c:v>
                </c:pt>
                <c:pt idx="498">
                  <c:v>124.13</c:v>
                </c:pt>
                <c:pt idx="499">
                  <c:v>124.13</c:v>
                </c:pt>
                <c:pt idx="500">
                  <c:v>124.13</c:v>
                </c:pt>
                <c:pt idx="501">
                  <c:v>124.13</c:v>
                </c:pt>
                <c:pt idx="502">
                  <c:v>124.13</c:v>
                </c:pt>
                <c:pt idx="503">
                  <c:v>124.13</c:v>
                </c:pt>
                <c:pt idx="504">
                  <c:v>124.13</c:v>
                </c:pt>
                <c:pt idx="505">
                  <c:v>124.13</c:v>
                </c:pt>
                <c:pt idx="506">
                  <c:v>124.13</c:v>
                </c:pt>
                <c:pt idx="507">
                  <c:v>124.13</c:v>
                </c:pt>
                <c:pt idx="508">
                  <c:v>124.13</c:v>
                </c:pt>
                <c:pt idx="509">
                  <c:v>124.13</c:v>
                </c:pt>
                <c:pt idx="510">
                  <c:v>124.13</c:v>
                </c:pt>
                <c:pt idx="511">
                  <c:v>124.13</c:v>
                </c:pt>
                <c:pt idx="512">
                  <c:v>124.13</c:v>
                </c:pt>
                <c:pt idx="513">
                  <c:v>124.13</c:v>
                </c:pt>
                <c:pt idx="514">
                  <c:v>124.13</c:v>
                </c:pt>
                <c:pt idx="515">
                  <c:v>124.13</c:v>
                </c:pt>
                <c:pt idx="516">
                  <c:v>124.13</c:v>
                </c:pt>
                <c:pt idx="517">
                  <c:v>124.13</c:v>
                </c:pt>
                <c:pt idx="518">
                  <c:v>124.13</c:v>
                </c:pt>
                <c:pt idx="519">
                  <c:v>124.13</c:v>
                </c:pt>
                <c:pt idx="520">
                  <c:v>124.13</c:v>
                </c:pt>
                <c:pt idx="521">
                  <c:v>124.13</c:v>
                </c:pt>
                <c:pt idx="522">
                  <c:v>124.13</c:v>
                </c:pt>
                <c:pt idx="523">
                  <c:v>124.13</c:v>
                </c:pt>
                <c:pt idx="524">
                  <c:v>124.13</c:v>
                </c:pt>
                <c:pt idx="525">
                  <c:v>124.13</c:v>
                </c:pt>
                <c:pt idx="526">
                  <c:v>124.13</c:v>
                </c:pt>
                <c:pt idx="527">
                  <c:v>124.13</c:v>
                </c:pt>
                <c:pt idx="528">
                  <c:v>124.13</c:v>
                </c:pt>
                <c:pt idx="529">
                  <c:v>124.13</c:v>
                </c:pt>
                <c:pt idx="530">
                  <c:v>124.13</c:v>
                </c:pt>
                <c:pt idx="531">
                  <c:v>124.13</c:v>
                </c:pt>
                <c:pt idx="532">
                  <c:v>124.13</c:v>
                </c:pt>
                <c:pt idx="533">
                  <c:v>124.13</c:v>
                </c:pt>
                <c:pt idx="534">
                  <c:v>124.13</c:v>
                </c:pt>
                <c:pt idx="535">
                  <c:v>124.13</c:v>
                </c:pt>
                <c:pt idx="536">
                  <c:v>124.13</c:v>
                </c:pt>
                <c:pt idx="537">
                  <c:v>124.13</c:v>
                </c:pt>
                <c:pt idx="538">
                  <c:v>124.13</c:v>
                </c:pt>
                <c:pt idx="539">
                  <c:v>124.13</c:v>
                </c:pt>
                <c:pt idx="540">
                  <c:v>126.57</c:v>
                </c:pt>
                <c:pt idx="541">
                  <c:v>124.78</c:v>
                </c:pt>
                <c:pt idx="542">
                  <c:v>138.36000000000001</c:v>
                </c:pt>
                <c:pt idx="543">
                  <c:v>140.28</c:v>
                </c:pt>
                <c:pt idx="544">
                  <c:v>140.28</c:v>
                </c:pt>
                <c:pt idx="545">
                  <c:v>140.28</c:v>
                </c:pt>
                <c:pt idx="546">
                  <c:v>140.28</c:v>
                </c:pt>
                <c:pt idx="547">
                  <c:v>140.28</c:v>
                </c:pt>
                <c:pt idx="548">
                  <c:v>140.28</c:v>
                </c:pt>
                <c:pt idx="549">
                  <c:v>140.28</c:v>
                </c:pt>
                <c:pt idx="550">
                  <c:v>140.28</c:v>
                </c:pt>
                <c:pt idx="551">
                  <c:v>140.28</c:v>
                </c:pt>
                <c:pt idx="552">
                  <c:v>140.28</c:v>
                </c:pt>
                <c:pt idx="553">
                  <c:v>140.28</c:v>
                </c:pt>
                <c:pt idx="554">
                  <c:v>135.99</c:v>
                </c:pt>
                <c:pt idx="555">
                  <c:v>131.36000000000001</c:v>
                </c:pt>
                <c:pt idx="556">
                  <c:v>131.36000000000001</c:v>
                </c:pt>
                <c:pt idx="557">
                  <c:v>131.36000000000001</c:v>
                </c:pt>
                <c:pt idx="558">
                  <c:v>131.36000000000001</c:v>
                </c:pt>
                <c:pt idx="559">
                  <c:v>131.36000000000001</c:v>
                </c:pt>
                <c:pt idx="560">
                  <c:v>131.36000000000001</c:v>
                </c:pt>
                <c:pt idx="561">
                  <c:v>131.36000000000001</c:v>
                </c:pt>
                <c:pt idx="562">
                  <c:v>131.36000000000001</c:v>
                </c:pt>
                <c:pt idx="563">
                  <c:v>131.36000000000001</c:v>
                </c:pt>
                <c:pt idx="564">
                  <c:v>131.36000000000001</c:v>
                </c:pt>
                <c:pt idx="565">
                  <c:v>131.36000000000001</c:v>
                </c:pt>
                <c:pt idx="566">
                  <c:v>131.36000000000001</c:v>
                </c:pt>
                <c:pt idx="567">
                  <c:v>131.36000000000001</c:v>
                </c:pt>
                <c:pt idx="568">
                  <c:v>131.36000000000001</c:v>
                </c:pt>
                <c:pt idx="569">
                  <c:v>131.36000000000001</c:v>
                </c:pt>
                <c:pt idx="570">
                  <c:v>131.36000000000001</c:v>
                </c:pt>
                <c:pt idx="571">
                  <c:v>131.36000000000001</c:v>
                </c:pt>
                <c:pt idx="572">
                  <c:v>131.36000000000001</c:v>
                </c:pt>
                <c:pt idx="573">
                  <c:v>131.36000000000001</c:v>
                </c:pt>
                <c:pt idx="574">
                  <c:v>131.36000000000001</c:v>
                </c:pt>
                <c:pt idx="575">
                  <c:v>131.36000000000001</c:v>
                </c:pt>
                <c:pt idx="576">
                  <c:v>131.36000000000001</c:v>
                </c:pt>
                <c:pt idx="577">
                  <c:v>131.36000000000001</c:v>
                </c:pt>
                <c:pt idx="578">
                  <c:v>131.36000000000001</c:v>
                </c:pt>
                <c:pt idx="579">
                  <c:v>131.36000000000001</c:v>
                </c:pt>
                <c:pt idx="580">
                  <c:v>131.36000000000001</c:v>
                </c:pt>
                <c:pt idx="581">
                  <c:v>131.36000000000001</c:v>
                </c:pt>
                <c:pt idx="582">
                  <c:v>131.36000000000001</c:v>
                </c:pt>
                <c:pt idx="583">
                  <c:v>131.36000000000001</c:v>
                </c:pt>
                <c:pt idx="584">
                  <c:v>131.36000000000001</c:v>
                </c:pt>
                <c:pt idx="585">
                  <c:v>131.36000000000001</c:v>
                </c:pt>
                <c:pt idx="586">
                  <c:v>131.36000000000001</c:v>
                </c:pt>
                <c:pt idx="587">
                  <c:v>131.36000000000001</c:v>
                </c:pt>
                <c:pt idx="588">
                  <c:v>131.36000000000001</c:v>
                </c:pt>
                <c:pt idx="589">
                  <c:v>131.36000000000001</c:v>
                </c:pt>
                <c:pt idx="590">
                  <c:v>131.36000000000001</c:v>
                </c:pt>
                <c:pt idx="591">
                  <c:v>131.36000000000001</c:v>
                </c:pt>
                <c:pt idx="592">
                  <c:v>131.36000000000001</c:v>
                </c:pt>
                <c:pt idx="593">
                  <c:v>131.36000000000001</c:v>
                </c:pt>
                <c:pt idx="594">
                  <c:v>131.36000000000001</c:v>
                </c:pt>
                <c:pt idx="595">
                  <c:v>131.36000000000001</c:v>
                </c:pt>
                <c:pt idx="596">
                  <c:v>131.36000000000001</c:v>
                </c:pt>
                <c:pt idx="597">
                  <c:v>131.36000000000001</c:v>
                </c:pt>
                <c:pt idx="598">
                  <c:v>131.36000000000001</c:v>
                </c:pt>
                <c:pt idx="599">
                  <c:v>131.36000000000001</c:v>
                </c:pt>
                <c:pt idx="600">
                  <c:v>131.36000000000001</c:v>
                </c:pt>
                <c:pt idx="601">
                  <c:v>131.36000000000001</c:v>
                </c:pt>
                <c:pt idx="602">
                  <c:v>131.36000000000001</c:v>
                </c:pt>
                <c:pt idx="603">
                  <c:v>131.36000000000001</c:v>
                </c:pt>
                <c:pt idx="604">
                  <c:v>131.36000000000001</c:v>
                </c:pt>
                <c:pt idx="605">
                  <c:v>131.36000000000001</c:v>
                </c:pt>
                <c:pt idx="606">
                  <c:v>131.36000000000001</c:v>
                </c:pt>
                <c:pt idx="607">
                  <c:v>131.36000000000001</c:v>
                </c:pt>
                <c:pt idx="608">
                  <c:v>131.36000000000001</c:v>
                </c:pt>
                <c:pt idx="609">
                  <c:v>131.36000000000001</c:v>
                </c:pt>
                <c:pt idx="610">
                  <c:v>131.36000000000001</c:v>
                </c:pt>
                <c:pt idx="611">
                  <c:v>131.36000000000001</c:v>
                </c:pt>
                <c:pt idx="612">
                  <c:v>131.36000000000001</c:v>
                </c:pt>
                <c:pt idx="613">
                  <c:v>131.36000000000001</c:v>
                </c:pt>
                <c:pt idx="614">
                  <c:v>131.36000000000001</c:v>
                </c:pt>
                <c:pt idx="615">
                  <c:v>131.36000000000001</c:v>
                </c:pt>
                <c:pt idx="616">
                  <c:v>131.36000000000001</c:v>
                </c:pt>
                <c:pt idx="617">
                  <c:v>131.36000000000001</c:v>
                </c:pt>
                <c:pt idx="618">
                  <c:v>131.36000000000001</c:v>
                </c:pt>
                <c:pt idx="619">
                  <c:v>131.36000000000001</c:v>
                </c:pt>
                <c:pt idx="620">
                  <c:v>131.36000000000001</c:v>
                </c:pt>
                <c:pt idx="621">
                  <c:v>131.36000000000001</c:v>
                </c:pt>
                <c:pt idx="622">
                  <c:v>131.36000000000001</c:v>
                </c:pt>
                <c:pt idx="623">
                  <c:v>131.36000000000001</c:v>
                </c:pt>
                <c:pt idx="624">
                  <c:v>131.36000000000001</c:v>
                </c:pt>
                <c:pt idx="625">
                  <c:v>131.36000000000001</c:v>
                </c:pt>
                <c:pt idx="626">
                  <c:v>131.36000000000001</c:v>
                </c:pt>
                <c:pt idx="627">
                  <c:v>131.36000000000001</c:v>
                </c:pt>
                <c:pt idx="628">
                  <c:v>140.76</c:v>
                </c:pt>
                <c:pt idx="629">
                  <c:v>131.36000000000001</c:v>
                </c:pt>
                <c:pt idx="630">
                  <c:v>131.36000000000001</c:v>
                </c:pt>
                <c:pt idx="631">
                  <c:v>131.36000000000001</c:v>
                </c:pt>
                <c:pt idx="632">
                  <c:v>131.36000000000001</c:v>
                </c:pt>
                <c:pt idx="633">
                  <c:v>131.36000000000001</c:v>
                </c:pt>
                <c:pt idx="634">
                  <c:v>131.36000000000001</c:v>
                </c:pt>
                <c:pt idx="635">
                  <c:v>131.36000000000001</c:v>
                </c:pt>
                <c:pt idx="636">
                  <c:v>131.36000000000001</c:v>
                </c:pt>
                <c:pt idx="637">
                  <c:v>131.36000000000001</c:v>
                </c:pt>
                <c:pt idx="638">
                  <c:v>131.36000000000001</c:v>
                </c:pt>
                <c:pt idx="639">
                  <c:v>131.36000000000001</c:v>
                </c:pt>
                <c:pt idx="640">
                  <c:v>131.36000000000001</c:v>
                </c:pt>
                <c:pt idx="641">
                  <c:v>131.36000000000001</c:v>
                </c:pt>
                <c:pt idx="642">
                  <c:v>131.36000000000001</c:v>
                </c:pt>
                <c:pt idx="643">
                  <c:v>131.36000000000001</c:v>
                </c:pt>
                <c:pt idx="644">
                  <c:v>131.36000000000001</c:v>
                </c:pt>
                <c:pt idx="645">
                  <c:v>131.36000000000001</c:v>
                </c:pt>
                <c:pt idx="646">
                  <c:v>131.36000000000001</c:v>
                </c:pt>
                <c:pt idx="647">
                  <c:v>131.36000000000001</c:v>
                </c:pt>
                <c:pt idx="648">
                  <c:v>131.36000000000001</c:v>
                </c:pt>
                <c:pt idx="649">
                  <c:v>131.36000000000001</c:v>
                </c:pt>
                <c:pt idx="650">
                  <c:v>131.36000000000001</c:v>
                </c:pt>
                <c:pt idx="651">
                  <c:v>131.36000000000001</c:v>
                </c:pt>
                <c:pt idx="652">
                  <c:v>131.36000000000001</c:v>
                </c:pt>
                <c:pt idx="653">
                  <c:v>131.36000000000001</c:v>
                </c:pt>
                <c:pt idx="654">
                  <c:v>131.36000000000001</c:v>
                </c:pt>
                <c:pt idx="655">
                  <c:v>131.36000000000001</c:v>
                </c:pt>
                <c:pt idx="656">
                  <c:v>131.36000000000001</c:v>
                </c:pt>
                <c:pt idx="657">
                  <c:v>131.36000000000001</c:v>
                </c:pt>
                <c:pt idx="658">
                  <c:v>131.36000000000001</c:v>
                </c:pt>
                <c:pt idx="659">
                  <c:v>131.36000000000001</c:v>
                </c:pt>
                <c:pt idx="660">
                  <c:v>131.36000000000001</c:v>
                </c:pt>
                <c:pt idx="661">
                  <c:v>131.36000000000001</c:v>
                </c:pt>
                <c:pt idx="662">
                  <c:v>131.36000000000001</c:v>
                </c:pt>
                <c:pt idx="663">
                  <c:v>131.36000000000001</c:v>
                </c:pt>
                <c:pt idx="664">
                  <c:v>131.36000000000001</c:v>
                </c:pt>
                <c:pt idx="665">
                  <c:v>131.36000000000001</c:v>
                </c:pt>
                <c:pt idx="666">
                  <c:v>131.36000000000001</c:v>
                </c:pt>
                <c:pt idx="667">
                  <c:v>131.36000000000001</c:v>
                </c:pt>
                <c:pt idx="668">
                  <c:v>131.36000000000001</c:v>
                </c:pt>
                <c:pt idx="669">
                  <c:v>131.36000000000001</c:v>
                </c:pt>
                <c:pt idx="670">
                  <c:v>131.36000000000001</c:v>
                </c:pt>
                <c:pt idx="671">
                  <c:v>131.36000000000001</c:v>
                </c:pt>
                <c:pt idx="672">
                  <c:v>131.36000000000001</c:v>
                </c:pt>
                <c:pt idx="673">
                  <c:v>131.36000000000001</c:v>
                </c:pt>
                <c:pt idx="674">
                  <c:v>131.36000000000001</c:v>
                </c:pt>
                <c:pt idx="675">
                  <c:v>131.36000000000001</c:v>
                </c:pt>
                <c:pt idx="676">
                  <c:v>131.36000000000001</c:v>
                </c:pt>
                <c:pt idx="677">
                  <c:v>131.36000000000001</c:v>
                </c:pt>
                <c:pt idx="678">
                  <c:v>131.36000000000001</c:v>
                </c:pt>
                <c:pt idx="679">
                  <c:v>131.36000000000001</c:v>
                </c:pt>
                <c:pt idx="680">
                  <c:v>131.36000000000001</c:v>
                </c:pt>
                <c:pt idx="681">
                  <c:v>131.36000000000001</c:v>
                </c:pt>
                <c:pt idx="682">
                  <c:v>131.36000000000001</c:v>
                </c:pt>
                <c:pt idx="683">
                  <c:v>131.36000000000001</c:v>
                </c:pt>
                <c:pt idx="684">
                  <c:v>131.36000000000001</c:v>
                </c:pt>
                <c:pt idx="685">
                  <c:v>131.36000000000001</c:v>
                </c:pt>
                <c:pt idx="686">
                  <c:v>131.36000000000001</c:v>
                </c:pt>
                <c:pt idx="687">
                  <c:v>131.36000000000001</c:v>
                </c:pt>
                <c:pt idx="688">
                  <c:v>131.36000000000001</c:v>
                </c:pt>
                <c:pt idx="689">
                  <c:v>131.36000000000001</c:v>
                </c:pt>
                <c:pt idx="690">
                  <c:v>131.36000000000001</c:v>
                </c:pt>
                <c:pt idx="691">
                  <c:v>131.36000000000001</c:v>
                </c:pt>
                <c:pt idx="692">
                  <c:v>131.36000000000001</c:v>
                </c:pt>
                <c:pt idx="693">
                  <c:v>134.08000000000001</c:v>
                </c:pt>
                <c:pt idx="694">
                  <c:v>138.28</c:v>
                </c:pt>
                <c:pt idx="695">
                  <c:v>121.11</c:v>
                </c:pt>
                <c:pt idx="696">
                  <c:v>125.27</c:v>
                </c:pt>
                <c:pt idx="697">
                  <c:v>125.27</c:v>
                </c:pt>
                <c:pt idx="698">
                  <c:v>125.27</c:v>
                </c:pt>
                <c:pt idx="699">
                  <c:v>125.27</c:v>
                </c:pt>
                <c:pt idx="700">
                  <c:v>125.27</c:v>
                </c:pt>
                <c:pt idx="701">
                  <c:v>125.27</c:v>
                </c:pt>
                <c:pt idx="702">
                  <c:v>125.27</c:v>
                </c:pt>
                <c:pt idx="703">
                  <c:v>125.27</c:v>
                </c:pt>
                <c:pt idx="704">
                  <c:v>125.27</c:v>
                </c:pt>
                <c:pt idx="705">
                  <c:v>125.27</c:v>
                </c:pt>
                <c:pt idx="706">
                  <c:v>125.27</c:v>
                </c:pt>
                <c:pt idx="707">
                  <c:v>125.27</c:v>
                </c:pt>
                <c:pt idx="708">
                  <c:v>125.27</c:v>
                </c:pt>
                <c:pt idx="709">
                  <c:v>125.27</c:v>
                </c:pt>
                <c:pt idx="710">
                  <c:v>125.27</c:v>
                </c:pt>
                <c:pt idx="711">
                  <c:v>125.27</c:v>
                </c:pt>
                <c:pt idx="712">
                  <c:v>125.27</c:v>
                </c:pt>
                <c:pt idx="713">
                  <c:v>125.27</c:v>
                </c:pt>
                <c:pt idx="714">
                  <c:v>125.27</c:v>
                </c:pt>
                <c:pt idx="715">
                  <c:v>125.27</c:v>
                </c:pt>
                <c:pt idx="716">
                  <c:v>125.27</c:v>
                </c:pt>
                <c:pt idx="717">
                  <c:v>125.27</c:v>
                </c:pt>
                <c:pt idx="718">
                  <c:v>125.27</c:v>
                </c:pt>
                <c:pt idx="719">
                  <c:v>125.27</c:v>
                </c:pt>
                <c:pt idx="720">
                  <c:v>125.27</c:v>
                </c:pt>
                <c:pt idx="721">
                  <c:v>125.27</c:v>
                </c:pt>
                <c:pt idx="722">
                  <c:v>125.27</c:v>
                </c:pt>
                <c:pt idx="723">
                  <c:v>125.27</c:v>
                </c:pt>
                <c:pt idx="724">
                  <c:v>125.27</c:v>
                </c:pt>
                <c:pt idx="725">
                  <c:v>125.27</c:v>
                </c:pt>
                <c:pt idx="726">
                  <c:v>125.27</c:v>
                </c:pt>
                <c:pt idx="727">
                  <c:v>125.27</c:v>
                </c:pt>
                <c:pt idx="728">
                  <c:v>125.27</c:v>
                </c:pt>
                <c:pt idx="729">
                  <c:v>125.27</c:v>
                </c:pt>
                <c:pt idx="730">
                  <c:v>125.27</c:v>
                </c:pt>
                <c:pt idx="731">
                  <c:v>125.27</c:v>
                </c:pt>
                <c:pt idx="732">
                  <c:v>125.27</c:v>
                </c:pt>
                <c:pt idx="733">
                  <c:v>125.27</c:v>
                </c:pt>
                <c:pt idx="734">
                  <c:v>125.27</c:v>
                </c:pt>
                <c:pt idx="735">
                  <c:v>125.27</c:v>
                </c:pt>
                <c:pt idx="736">
                  <c:v>125.27</c:v>
                </c:pt>
                <c:pt idx="737">
                  <c:v>125.27</c:v>
                </c:pt>
                <c:pt idx="738">
                  <c:v>125.27</c:v>
                </c:pt>
                <c:pt idx="739">
                  <c:v>125.27</c:v>
                </c:pt>
                <c:pt idx="740">
                  <c:v>125.27</c:v>
                </c:pt>
                <c:pt idx="741">
                  <c:v>125.27</c:v>
                </c:pt>
                <c:pt idx="742">
                  <c:v>125.27</c:v>
                </c:pt>
                <c:pt idx="743">
                  <c:v>125.27</c:v>
                </c:pt>
                <c:pt idx="744">
                  <c:v>125.27</c:v>
                </c:pt>
                <c:pt idx="745">
                  <c:v>125.27</c:v>
                </c:pt>
                <c:pt idx="746">
                  <c:v>125.27</c:v>
                </c:pt>
                <c:pt idx="747">
                  <c:v>125.27</c:v>
                </c:pt>
                <c:pt idx="748">
                  <c:v>125.27</c:v>
                </c:pt>
                <c:pt idx="749">
                  <c:v>125.27</c:v>
                </c:pt>
                <c:pt idx="750">
                  <c:v>125.27</c:v>
                </c:pt>
                <c:pt idx="751">
                  <c:v>125.27</c:v>
                </c:pt>
                <c:pt idx="752">
                  <c:v>125.27</c:v>
                </c:pt>
                <c:pt idx="753">
                  <c:v>125.27</c:v>
                </c:pt>
                <c:pt idx="754">
                  <c:v>125.27</c:v>
                </c:pt>
                <c:pt idx="755">
                  <c:v>125.27</c:v>
                </c:pt>
                <c:pt idx="756">
                  <c:v>125.27</c:v>
                </c:pt>
                <c:pt idx="757">
                  <c:v>125.27</c:v>
                </c:pt>
                <c:pt idx="758">
                  <c:v>125.27</c:v>
                </c:pt>
                <c:pt idx="759">
                  <c:v>125.27</c:v>
                </c:pt>
                <c:pt idx="760">
                  <c:v>125.27</c:v>
                </c:pt>
                <c:pt idx="761">
                  <c:v>125.27</c:v>
                </c:pt>
                <c:pt idx="762">
                  <c:v>125.27</c:v>
                </c:pt>
                <c:pt idx="763">
                  <c:v>125.27</c:v>
                </c:pt>
                <c:pt idx="764">
                  <c:v>125.27</c:v>
                </c:pt>
                <c:pt idx="765">
                  <c:v>125.27</c:v>
                </c:pt>
                <c:pt idx="766">
                  <c:v>125.27</c:v>
                </c:pt>
                <c:pt idx="767">
                  <c:v>125.27</c:v>
                </c:pt>
                <c:pt idx="768">
                  <c:v>125.27</c:v>
                </c:pt>
                <c:pt idx="769">
                  <c:v>125.27</c:v>
                </c:pt>
                <c:pt idx="770">
                  <c:v>125.27</c:v>
                </c:pt>
                <c:pt idx="771">
                  <c:v>125.27</c:v>
                </c:pt>
                <c:pt idx="772">
                  <c:v>125.27</c:v>
                </c:pt>
                <c:pt idx="773">
                  <c:v>125.27</c:v>
                </c:pt>
                <c:pt idx="774">
                  <c:v>125.27</c:v>
                </c:pt>
                <c:pt idx="775">
                  <c:v>125.27</c:v>
                </c:pt>
                <c:pt idx="776">
                  <c:v>125.27</c:v>
                </c:pt>
                <c:pt idx="777">
                  <c:v>125.27</c:v>
                </c:pt>
                <c:pt idx="778">
                  <c:v>125.27</c:v>
                </c:pt>
                <c:pt idx="779">
                  <c:v>125.27</c:v>
                </c:pt>
                <c:pt idx="780">
                  <c:v>125.27</c:v>
                </c:pt>
                <c:pt idx="781">
                  <c:v>125.27</c:v>
                </c:pt>
                <c:pt idx="782">
                  <c:v>125.27</c:v>
                </c:pt>
                <c:pt idx="783">
                  <c:v>125.27</c:v>
                </c:pt>
                <c:pt idx="784">
                  <c:v>125.27</c:v>
                </c:pt>
                <c:pt idx="785">
                  <c:v>141.16999999999999</c:v>
                </c:pt>
                <c:pt idx="786">
                  <c:v>123.39</c:v>
                </c:pt>
                <c:pt idx="787">
                  <c:v>128.16999999999999</c:v>
                </c:pt>
                <c:pt idx="788">
                  <c:v>135.18</c:v>
                </c:pt>
                <c:pt idx="789">
                  <c:v>135.18</c:v>
                </c:pt>
                <c:pt idx="790">
                  <c:v>135.18</c:v>
                </c:pt>
                <c:pt idx="791">
                  <c:v>130.58000000000001</c:v>
                </c:pt>
                <c:pt idx="792">
                  <c:v>110.08</c:v>
                </c:pt>
                <c:pt idx="793">
                  <c:v>110.08</c:v>
                </c:pt>
                <c:pt idx="794">
                  <c:v>126.58</c:v>
                </c:pt>
                <c:pt idx="795">
                  <c:v>131.05000000000001</c:v>
                </c:pt>
                <c:pt idx="796">
                  <c:v>132.35</c:v>
                </c:pt>
                <c:pt idx="797">
                  <c:v>132.35</c:v>
                </c:pt>
                <c:pt idx="798">
                  <c:v>132.35</c:v>
                </c:pt>
                <c:pt idx="799">
                  <c:v>132.35</c:v>
                </c:pt>
                <c:pt idx="800">
                  <c:v>132.35</c:v>
                </c:pt>
                <c:pt idx="801">
                  <c:v>132.35</c:v>
                </c:pt>
                <c:pt idx="802">
                  <c:v>132.35</c:v>
                </c:pt>
                <c:pt idx="803">
                  <c:v>132.35</c:v>
                </c:pt>
                <c:pt idx="804">
                  <c:v>132.35</c:v>
                </c:pt>
                <c:pt idx="805">
                  <c:v>132.35</c:v>
                </c:pt>
                <c:pt idx="806">
                  <c:v>132.35</c:v>
                </c:pt>
                <c:pt idx="807">
                  <c:v>132.35</c:v>
                </c:pt>
                <c:pt idx="808">
                  <c:v>132.35</c:v>
                </c:pt>
                <c:pt idx="809">
                  <c:v>132.35</c:v>
                </c:pt>
                <c:pt idx="810">
                  <c:v>132.35</c:v>
                </c:pt>
                <c:pt idx="811">
                  <c:v>132.35</c:v>
                </c:pt>
                <c:pt idx="812">
                  <c:v>132.35</c:v>
                </c:pt>
                <c:pt idx="813">
                  <c:v>132.35</c:v>
                </c:pt>
                <c:pt idx="814">
                  <c:v>132.35</c:v>
                </c:pt>
                <c:pt idx="815">
                  <c:v>132.35</c:v>
                </c:pt>
                <c:pt idx="816">
                  <c:v>132.35</c:v>
                </c:pt>
                <c:pt idx="817">
                  <c:v>132.35</c:v>
                </c:pt>
                <c:pt idx="818">
                  <c:v>132.35</c:v>
                </c:pt>
                <c:pt idx="819">
                  <c:v>132.35</c:v>
                </c:pt>
                <c:pt idx="820">
                  <c:v>132.35</c:v>
                </c:pt>
                <c:pt idx="821">
                  <c:v>132.35</c:v>
                </c:pt>
                <c:pt idx="822">
                  <c:v>132.35</c:v>
                </c:pt>
                <c:pt idx="823">
                  <c:v>132.35</c:v>
                </c:pt>
                <c:pt idx="824">
                  <c:v>132.35</c:v>
                </c:pt>
                <c:pt idx="825">
                  <c:v>132.35</c:v>
                </c:pt>
                <c:pt idx="826">
                  <c:v>132.35</c:v>
                </c:pt>
                <c:pt idx="827">
                  <c:v>132.35</c:v>
                </c:pt>
                <c:pt idx="828">
                  <c:v>132.35</c:v>
                </c:pt>
                <c:pt idx="829">
                  <c:v>132.35</c:v>
                </c:pt>
                <c:pt idx="830">
                  <c:v>132.35</c:v>
                </c:pt>
                <c:pt idx="831">
                  <c:v>132.35</c:v>
                </c:pt>
                <c:pt idx="832">
                  <c:v>132.35</c:v>
                </c:pt>
                <c:pt idx="833">
                  <c:v>132.35</c:v>
                </c:pt>
                <c:pt idx="834">
                  <c:v>132.35</c:v>
                </c:pt>
                <c:pt idx="835">
                  <c:v>132.35</c:v>
                </c:pt>
                <c:pt idx="836">
                  <c:v>132.35</c:v>
                </c:pt>
                <c:pt idx="837">
                  <c:v>132.35</c:v>
                </c:pt>
                <c:pt idx="838">
                  <c:v>132.35</c:v>
                </c:pt>
                <c:pt idx="839">
                  <c:v>132.35</c:v>
                </c:pt>
                <c:pt idx="840">
                  <c:v>132.35</c:v>
                </c:pt>
                <c:pt idx="841">
                  <c:v>132.35</c:v>
                </c:pt>
                <c:pt idx="842">
                  <c:v>132.35</c:v>
                </c:pt>
                <c:pt idx="843">
                  <c:v>132.35</c:v>
                </c:pt>
                <c:pt idx="844">
                  <c:v>132.35</c:v>
                </c:pt>
                <c:pt idx="845">
                  <c:v>132.35</c:v>
                </c:pt>
                <c:pt idx="846">
                  <c:v>132.35</c:v>
                </c:pt>
                <c:pt idx="847">
                  <c:v>132.35</c:v>
                </c:pt>
                <c:pt idx="848">
                  <c:v>132.35</c:v>
                </c:pt>
                <c:pt idx="849">
                  <c:v>132.35</c:v>
                </c:pt>
                <c:pt idx="850">
                  <c:v>132.35</c:v>
                </c:pt>
                <c:pt idx="851">
                  <c:v>132.35</c:v>
                </c:pt>
                <c:pt idx="852">
                  <c:v>132.35</c:v>
                </c:pt>
                <c:pt idx="853">
                  <c:v>132.35</c:v>
                </c:pt>
                <c:pt idx="854">
                  <c:v>132.35</c:v>
                </c:pt>
                <c:pt idx="855">
                  <c:v>132.35</c:v>
                </c:pt>
                <c:pt idx="856">
                  <c:v>132.35</c:v>
                </c:pt>
                <c:pt idx="857">
                  <c:v>132.35</c:v>
                </c:pt>
                <c:pt idx="858">
                  <c:v>132.35</c:v>
                </c:pt>
                <c:pt idx="859">
                  <c:v>132.35</c:v>
                </c:pt>
                <c:pt idx="860">
                  <c:v>132.35</c:v>
                </c:pt>
                <c:pt idx="861">
                  <c:v>132.35</c:v>
                </c:pt>
                <c:pt idx="862">
                  <c:v>132.35</c:v>
                </c:pt>
                <c:pt idx="863">
                  <c:v>132.35</c:v>
                </c:pt>
                <c:pt idx="864">
                  <c:v>132.35</c:v>
                </c:pt>
                <c:pt idx="865">
                  <c:v>132.35</c:v>
                </c:pt>
                <c:pt idx="866">
                  <c:v>132.35</c:v>
                </c:pt>
                <c:pt idx="867">
                  <c:v>132.35</c:v>
                </c:pt>
                <c:pt idx="868">
                  <c:v>132.35</c:v>
                </c:pt>
                <c:pt idx="869">
                  <c:v>132.35</c:v>
                </c:pt>
                <c:pt idx="870">
                  <c:v>132.35</c:v>
                </c:pt>
                <c:pt idx="871">
                  <c:v>132.35</c:v>
                </c:pt>
                <c:pt idx="872">
                  <c:v>132.35</c:v>
                </c:pt>
                <c:pt idx="873">
                  <c:v>132.35</c:v>
                </c:pt>
                <c:pt idx="874">
                  <c:v>132.35</c:v>
                </c:pt>
                <c:pt idx="875">
                  <c:v>132.35</c:v>
                </c:pt>
                <c:pt idx="876">
                  <c:v>132.35</c:v>
                </c:pt>
                <c:pt idx="877">
                  <c:v>132.35</c:v>
                </c:pt>
                <c:pt idx="878">
                  <c:v>132.35</c:v>
                </c:pt>
                <c:pt idx="879">
                  <c:v>132.35</c:v>
                </c:pt>
                <c:pt idx="880">
                  <c:v>132.35</c:v>
                </c:pt>
                <c:pt idx="881">
                  <c:v>132.35</c:v>
                </c:pt>
                <c:pt idx="882">
                  <c:v>132.35</c:v>
                </c:pt>
                <c:pt idx="883">
                  <c:v>132.35</c:v>
                </c:pt>
                <c:pt idx="884">
                  <c:v>132.35</c:v>
                </c:pt>
                <c:pt idx="885">
                  <c:v>132.35</c:v>
                </c:pt>
                <c:pt idx="886">
                  <c:v>132.35</c:v>
                </c:pt>
                <c:pt idx="887">
                  <c:v>132.35</c:v>
                </c:pt>
                <c:pt idx="888">
                  <c:v>132.35</c:v>
                </c:pt>
                <c:pt idx="889">
                  <c:v>132.35</c:v>
                </c:pt>
                <c:pt idx="890">
                  <c:v>132.35</c:v>
                </c:pt>
                <c:pt idx="891">
                  <c:v>132.35</c:v>
                </c:pt>
                <c:pt idx="892">
                  <c:v>132.35</c:v>
                </c:pt>
                <c:pt idx="893">
                  <c:v>132.35</c:v>
                </c:pt>
                <c:pt idx="894">
                  <c:v>132.35</c:v>
                </c:pt>
                <c:pt idx="895">
                  <c:v>132.35</c:v>
                </c:pt>
                <c:pt idx="896">
                  <c:v>132.35</c:v>
                </c:pt>
                <c:pt idx="897">
                  <c:v>132.35</c:v>
                </c:pt>
                <c:pt idx="898">
                  <c:v>132.35</c:v>
                </c:pt>
                <c:pt idx="899">
                  <c:v>132.35</c:v>
                </c:pt>
                <c:pt idx="900">
                  <c:v>132.35</c:v>
                </c:pt>
                <c:pt idx="901">
                  <c:v>132.35</c:v>
                </c:pt>
                <c:pt idx="902">
                  <c:v>132.35</c:v>
                </c:pt>
                <c:pt idx="903">
                  <c:v>132.35</c:v>
                </c:pt>
                <c:pt idx="904">
                  <c:v>132.35</c:v>
                </c:pt>
                <c:pt idx="905">
                  <c:v>132.35</c:v>
                </c:pt>
                <c:pt idx="906">
                  <c:v>132.35</c:v>
                </c:pt>
                <c:pt idx="907">
                  <c:v>132.35</c:v>
                </c:pt>
                <c:pt idx="908">
                  <c:v>132.35</c:v>
                </c:pt>
                <c:pt idx="909">
                  <c:v>132.35</c:v>
                </c:pt>
                <c:pt idx="910">
                  <c:v>132.35</c:v>
                </c:pt>
                <c:pt idx="911">
                  <c:v>132.35</c:v>
                </c:pt>
                <c:pt idx="912">
                  <c:v>132.35</c:v>
                </c:pt>
                <c:pt idx="913">
                  <c:v>132.35</c:v>
                </c:pt>
                <c:pt idx="914">
                  <c:v>132.35</c:v>
                </c:pt>
                <c:pt idx="915">
                  <c:v>132.35</c:v>
                </c:pt>
                <c:pt idx="916">
                  <c:v>132.35</c:v>
                </c:pt>
                <c:pt idx="917">
                  <c:v>132.35</c:v>
                </c:pt>
                <c:pt idx="918">
                  <c:v>132.35</c:v>
                </c:pt>
                <c:pt idx="919">
                  <c:v>132.35</c:v>
                </c:pt>
                <c:pt idx="920">
                  <c:v>132.35</c:v>
                </c:pt>
                <c:pt idx="921">
                  <c:v>132.35</c:v>
                </c:pt>
                <c:pt idx="922">
                  <c:v>132.35</c:v>
                </c:pt>
                <c:pt idx="923">
                  <c:v>132.35</c:v>
                </c:pt>
                <c:pt idx="924">
                  <c:v>132.35</c:v>
                </c:pt>
                <c:pt idx="925">
                  <c:v>132.35</c:v>
                </c:pt>
                <c:pt idx="926">
                  <c:v>132.35</c:v>
                </c:pt>
                <c:pt idx="927">
                  <c:v>132.35</c:v>
                </c:pt>
                <c:pt idx="928">
                  <c:v>132.35</c:v>
                </c:pt>
                <c:pt idx="929">
                  <c:v>132.35</c:v>
                </c:pt>
                <c:pt idx="930">
                  <c:v>132.35</c:v>
                </c:pt>
                <c:pt idx="931">
                  <c:v>132.35</c:v>
                </c:pt>
                <c:pt idx="932">
                  <c:v>132.35</c:v>
                </c:pt>
                <c:pt idx="933">
                  <c:v>132.35</c:v>
                </c:pt>
                <c:pt idx="934">
                  <c:v>132.35</c:v>
                </c:pt>
                <c:pt idx="935">
                  <c:v>132.35</c:v>
                </c:pt>
                <c:pt idx="936">
                  <c:v>132.35</c:v>
                </c:pt>
                <c:pt idx="937">
                  <c:v>132.35</c:v>
                </c:pt>
                <c:pt idx="938">
                  <c:v>132.35</c:v>
                </c:pt>
                <c:pt idx="939">
                  <c:v>132.35</c:v>
                </c:pt>
                <c:pt idx="940">
                  <c:v>132.35</c:v>
                </c:pt>
                <c:pt idx="941">
                  <c:v>132.35</c:v>
                </c:pt>
                <c:pt idx="942">
                  <c:v>132.35</c:v>
                </c:pt>
                <c:pt idx="943">
                  <c:v>132.35</c:v>
                </c:pt>
                <c:pt idx="944">
                  <c:v>132.35</c:v>
                </c:pt>
                <c:pt idx="945">
                  <c:v>132.35</c:v>
                </c:pt>
                <c:pt idx="946">
                  <c:v>132.35</c:v>
                </c:pt>
                <c:pt idx="947">
                  <c:v>132.35</c:v>
                </c:pt>
                <c:pt idx="948">
                  <c:v>132.35</c:v>
                </c:pt>
                <c:pt idx="949">
                  <c:v>132.35</c:v>
                </c:pt>
                <c:pt idx="950">
                  <c:v>132.35</c:v>
                </c:pt>
                <c:pt idx="951">
                  <c:v>132.35</c:v>
                </c:pt>
                <c:pt idx="952">
                  <c:v>132.35</c:v>
                </c:pt>
                <c:pt idx="953">
                  <c:v>132.35</c:v>
                </c:pt>
                <c:pt idx="954">
                  <c:v>132.35</c:v>
                </c:pt>
                <c:pt idx="955">
                  <c:v>132.35</c:v>
                </c:pt>
                <c:pt idx="956">
                  <c:v>132.35</c:v>
                </c:pt>
                <c:pt idx="957">
                  <c:v>132.35</c:v>
                </c:pt>
                <c:pt idx="958">
                  <c:v>132.35</c:v>
                </c:pt>
                <c:pt idx="959">
                  <c:v>132.35</c:v>
                </c:pt>
                <c:pt idx="960">
                  <c:v>132.35</c:v>
                </c:pt>
                <c:pt idx="961">
                  <c:v>132.35</c:v>
                </c:pt>
                <c:pt idx="962">
                  <c:v>132.35</c:v>
                </c:pt>
                <c:pt idx="963">
                  <c:v>132.35</c:v>
                </c:pt>
                <c:pt idx="964">
                  <c:v>132.35</c:v>
                </c:pt>
                <c:pt idx="965">
                  <c:v>132.35</c:v>
                </c:pt>
                <c:pt idx="966">
                  <c:v>132.35</c:v>
                </c:pt>
                <c:pt idx="967">
                  <c:v>132.35</c:v>
                </c:pt>
                <c:pt idx="968">
                  <c:v>132.35</c:v>
                </c:pt>
                <c:pt idx="969">
                  <c:v>132.35</c:v>
                </c:pt>
                <c:pt idx="970">
                  <c:v>132.35</c:v>
                </c:pt>
                <c:pt idx="971">
                  <c:v>132.35</c:v>
                </c:pt>
                <c:pt idx="972">
                  <c:v>132.35</c:v>
                </c:pt>
                <c:pt idx="973">
                  <c:v>132.35</c:v>
                </c:pt>
                <c:pt idx="974">
                  <c:v>132.35</c:v>
                </c:pt>
                <c:pt idx="975">
                  <c:v>132.35</c:v>
                </c:pt>
                <c:pt idx="976">
                  <c:v>132.35</c:v>
                </c:pt>
                <c:pt idx="977">
                  <c:v>132.35</c:v>
                </c:pt>
                <c:pt idx="978">
                  <c:v>132.35</c:v>
                </c:pt>
                <c:pt idx="979">
                  <c:v>132.35</c:v>
                </c:pt>
                <c:pt idx="980">
                  <c:v>132.35</c:v>
                </c:pt>
                <c:pt idx="981">
                  <c:v>132.35</c:v>
                </c:pt>
                <c:pt idx="982">
                  <c:v>132.35</c:v>
                </c:pt>
                <c:pt idx="983">
                  <c:v>132.35</c:v>
                </c:pt>
                <c:pt idx="984">
                  <c:v>132.35</c:v>
                </c:pt>
                <c:pt idx="985">
                  <c:v>132.35</c:v>
                </c:pt>
                <c:pt idx="986">
                  <c:v>132.35</c:v>
                </c:pt>
                <c:pt idx="987">
                  <c:v>132.35</c:v>
                </c:pt>
                <c:pt idx="988">
                  <c:v>132.35</c:v>
                </c:pt>
                <c:pt idx="989">
                  <c:v>132.35</c:v>
                </c:pt>
                <c:pt idx="990">
                  <c:v>132.35</c:v>
                </c:pt>
                <c:pt idx="991">
                  <c:v>132.35</c:v>
                </c:pt>
                <c:pt idx="992">
                  <c:v>132.35</c:v>
                </c:pt>
                <c:pt idx="993">
                  <c:v>132.35</c:v>
                </c:pt>
                <c:pt idx="994">
                  <c:v>132.35</c:v>
                </c:pt>
                <c:pt idx="995">
                  <c:v>132.35</c:v>
                </c:pt>
                <c:pt idx="996">
                  <c:v>132.35</c:v>
                </c:pt>
                <c:pt idx="997">
                  <c:v>132.35</c:v>
                </c:pt>
                <c:pt idx="998">
                  <c:v>132.35</c:v>
                </c:pt>
                <c:pt idx="999">
                  <c:v>132.35</c:v>
                </c:pt>
                <c:pt idx="1000">
                  <c:v>132.35</c:v>
                </c:pt>
                <c:pt idx="1001">
                  <c:v>132.35</c:v>
                </c:pt>
                <c:pt idx="1002">
                  <c:v>132.35</c:v>
                </c:pt>
                <c:pt idx="1003">
                  <c:v>132.35</c:v>
                </c:pt>
                <c:pt idx="1004">
                  <c:v>132.35</c:v>
                </c:pt>
                <c:pt idx="1005">
                  <c:v>137.33000000000001</c:v>
                </c:pt>
                <c:pt idx="1006">
                  <c:v>134.36000000000001</c:v>
                </c:pt>
                <c:pt idx="1007">
                  <c:v>117.81</c:v>
                </c:pt>
                <c:pt idx="1008">
                  <c:v>117.81</c:v>
                </c:pt>
                <c:pt idx="1009">
                  <c:v>140.63999999999999</c:v>
                </c:pt>
                <c:pt idx="1010">
                  <c:v>117.81</c:v>
                </c:pt>
                <c:pt idx="1011">
                  <c:v>117.81</c:v>
                </c:pt>
                <c:pt idx="1012">
                  <c:v>117.81</c:v>
                </c:pt>
                <c:pt idx="1013">
                  <c:v>117.81</c:v>
                </c:pt>
                <c:pt idx="1014">
                  <c:v>140.63999999999999</c:v>
                </c:pt>
                <c:pt idx="1015">
                  <c:v>140.63999999999999</c:v>
                </c:pt>
                <c:pt idx="1016">
                  <c:v>117.81</c:v>
                </c:pt>
                <c:pt idx="1017">
                  <c:v>117.81</c:v>
                </c:pt>
                <c:pt idx="1018">
                  <c:v>140.63999999999999</c:v>
                </c:pt>
                <c:pt idx="1019">
                  <c:v>140.63999999999999</c:v>
                </c:pt>
                <c:pt idx="1020">
                  <c:v>140.63999999999999</c:v>
                </c:pt>
                <c:pt idx="1021">
                  <c:v>140.63999999999999</c:v>
                </c:pt>
                <c:pt idx="1022">
                  <c:v>140.63999999999999</c:v>
                </c:pt>
                <c:pt idx="1023">
                  <c:v>140.63999999999999</c:v>
                </c:pt>
                <c:pt idx="1024">
                  <c:v>140.63999999999999</c:v>
                </c:pt>
                <c:pt idx="1025">
                  <c:v>117.81</c:v>
                </c:pt>
                <c:pt idx="1026">
                  <c:v>117.81</c:v>
                </c:pt>
                <c:pt idx="1027">
                  <c:v>117.81</c:v>
                </c:pt>
                <c:pt idx="1028">
                  <c:v>117.81</c:v>
                </c:pt>
                <c:pt idx="1029">
                  <c:v>117.81</c:v>
                </c:pt>
                <c:pt idx="1030">
                  <c:v>134.38</c:v>
                </c:pt>
                <c:pt idx="1031">
                  <c:v>134.38</c:v>
                </c:pt>
                <c:pt idx="1032">
                  <c:v>129.03</c:v>
                </c:pt>
                <c:pt idx="1033">
                  <c:v>133.55000000000001</c:v>
                </c:pt>
                <c:pt idx="1034">
                  <c:v>136.37</c:v>
                </c:pt>
                <c:pt idx="1035">
                  <c:v>128</c:v>
                </c:pt>
                <c:pt idx="1036">
                  <c:v>128</c:v>
                </c:pt>
                <c:pt idx="1037">
                  <c:v>128</c:v>
                </c:pt>
                <c:pt idx="1038">
                  <c:v>128.26</c:v>
                </c:pt>
                <c:pt idx="1039">
                  <c:v>135.66999999999999</c:v>
                </c:pt>
                <c:pt idx="1040">
                  <c:v>135.66999999999999</c:v>
                </c:pt>
                <c:pt idx="1041">
                  <c:v>132.75</c:v>
                </c:pt>
                <c:pt idx="1042">
                  <c:v>132.75</c:v>
                </c:pt>
                <c:pt idx="1043">
                  <c:v>132.75</c:v>
                </c:pt>
                <c:pt idx="1044">
                  <c:v>132.75</c:v>
                </c:pt>
                <c:pt idx="1045">
                  <c:v>132.75</c:v>
                </c:pt>
                <c:pt idx="1046">
                  <c:v>132.75</c:v>
                </c:pt>
                <c:pt idx="1047">
                  <c:v>132.75</c:v>
                </c:pt>
                <c:pt idx="1048">
                  <c:v>132.75</c:v>
                </c:pt>
                <c:pt idx="1049">
                  <c:v>132.75</c:v>
                </c:pt>
                <c:pt idx="1050">
                  <c:v>132.75</c:v>
                </c:pt>
                <c:pt idx="1051">
                  <c:v>132.75</c:v>
                </c:pt>
                <c:pt idx="1052">
                  <c:v>132.75</c:v>
                </c:pt>
                <c:pt idx="1053">
                  <c:v>132.75</c:v>
                </c:pt>
                <c:pt idx="1054">
                  <c:v>132.75</c:v>
                </c:pt>
                <c:pt idx="1055">
                  <c:v>132.75</c:v>
                </c:pt>
                <c:pt idx="1056">
                  <c:v>132.75</c:v>
                </c:pt>
                <c:pt idx="1057">
                  <c:v>132.75</c:v>
                </c:pt>
                <c:pt idx="1058">
                  <c:v>132.75</c:v>
                </c:pt>
                <c:pt idx="1059">
                  <c:v>132.75</c:v>
                </c:pt>
                <c:pt idx="1060">
                  <c:v>132.75</c:v>
                </c:pt>
                <c:pt idx="1061">
                  <c:v>132.75</c:v>
                </c:pt>
                <c:pt idx="1062">
                  <c:v>132.75</c:v>
                </c:pt>
                <c:pt idx="1063">
                  <c:v>132.75</c:v>
                </c:pt>
                <c:pt idx="1064">
                  <c:v>132.75</c:v>
                </c:pt>
                <c:pt idx="1065">
                  <c:v>132.75</c:v>
                </c:pt>
                <c:pt idx="1066">
                  <c:v>132.75</c:v>
                </c:pt>
                <c:pt idx="1067">
                  <c:v>132.75</c:v>
                </c:pt>
                <c:pt idx="1068">
                  <c:v>132.75</c:v>
                </c:pt>
                <c:pt idx="1069">
                  <c:v>132.75</c:v>
                </c:pt>
                <c:pt idx="1070">
                  <c:v>132.75</c:v>
                </c:pt>
                <c:pt idx="1071">
                  <c:v>132.75</c:v>
                </c:pt>
                <c:pt idx="1072">
                  <c:v>132.75</c:v>
                </c:pt>
                <c:pt idx="1073">
                  <c:v>132.75</c:v>
                </c:pt>
                <c:pt idx="1074">
                  <c:v>132.75</c:v>
                </c:pt>
                <c:pt idx="1075">
                  <c:v>132.75</c:v>
                </c:pt>
                <c:pt idx="1076">
                  <c:v>132.75</c:v>
                </c:pt>
                <c:pt idx="1077">
                  <c:v>132.75</c:v>
                </c:pt>
                <c:pt idx="1078">
                  <c:v>132.75</c:v>
                </c:pt>
                <c:pt idx="1079">
                  <c:v>132.75</c:v>
                </c:pt>
                <c:pt idx="1080">
                  <c:v>132.75</c:v>
                </c:pt>
                <c:pt idx="1081">
                  <c:v>132.75</c:v>
                </c:pt>
                <c:pt idx="1082">
                  <c:v>132.75</c:v>
                </c:pt>
                <c:pt idx="1083">
                  <c:v>132.75</c:v>
                </c:pt>
                <c:pt idx="1084">
                  <c:v>132.75</c:v>
                </c:pt>
                <c:pt idx="1085">
                  <c:v>132.75</c:v>
                </c:pt>
                <c:pt idx="1086">
                  <c:v>132.75</c:v>
                </c:pt>
                <c:pt idx="1087">
                  <c:v>132.75</c:v>
                </c:pt>
                <c:pt idx="1088">
                  <c:v>132.75</c:v>
                </c:pt>
                <c:pt idx="1089">
                  <c:v>132.75</c:v>
                </c:pt>
                <c:pt idx="1090">
                  <c:v>132.75</c:v>
                </c:pt>
                <c:pt idx="1091">
                  <c:v>132.75</c:v>
                </c:pt>
                <c:pt idx="1092">
                  <c:v>132.75</c:v>
                </c:pt>
                <c:pt idx="1093">
                  <c:v>132.75</c:v>
                </c:pt>
                <c:pt idx="1094">
                  <c:v>132.75</c:v>
                </c:pt>
                <c:pt idx="1095">
                  <c:v>132.75</c:v>
                </c:pt>
                <c:pt idx="1096">
                  <c:v>132.75</c:v>
                </c:pt>
                <c:pt idx="1097">
                  <c:v>132.75</c:v>
                </c:pt>
                <c:pt idx="1098">
                  <c:v>132.75</c:v>
                </c:pt>
                <c:pt idx="1099">
                  <c:v>132.75</c:v>
                </c:pt>
                <c:pt idx="1100">
                  <c:v>132.75</c:v>
                </c:pt>
                <c:pt idx="1101">
                  <c:v>132.75</c:v>
                </c:pt>
                <c:pt idx="1102">
                  <c:v>132.75</c:v>
                </c:pt>
                <c:pt idx="1103">
                  <c:v>132.75</c:v>
                </c:pt>
                <c:pt idx="1104">
                  <c:v>132.75</c:v>
                </c:pt>
                <c:pt idx="1105">
                  <c:v>132.75</c:v>
                </c:pt>
                <c:pt idx="1106">
                  <c:v>132.75</c:v>
                </c:pt>
                <c:pt idx="1107">
                  <c:v>132.75</c:v>
                </c:pt>
                <c:pt idx="1108">
                  <c:v>132.75</c:v>
                </c:pt>
                <c:pt idx="1109">
                  <c:v>132.75</c:v>
                </c:pt>
                <c:pt idx="1110">
                  <c:v>132.75</c:v>
                </c:pt>
                <c:pt idx="1111">
                  <c:v>132.75</c:v>
                </c:pt>
                <c:pt idx="1112">
                  <c:v>132.75</c:v>
                </c:pt>
                <c:pt idx="1113">
                  <c:v>132.75</c:v>
                </c:pt>
                <c:pt idx="1114">
                  <c:v>132.75</c:v>
                </c:pt>
                <c:pt idx="1115">
                  <c:v>132.75</c:v>
                </c:pt>
                <c:pt idx="1116">
                  <c:v>132.75</c:v>
                </c:pt>
                <c:pt idx="1117">
                  <c:v>132.75</c:v>
                </c:pt>
                <c:pt idx="1118">
                  <c:v>132.75</c:v>
                </c:pt>
                <c:pt idx="1119">
                  <c:v>132.75</c:v>
                </c:pt>
                <c:pt idx="1120">
                  <c:v>132.75</c:v>
                </c:pt>
                <c:pt idx="1121">
                  <c:v>132.75</c:v>
                </c:pt>
                <c:pt idx="1122">
                  <c:v>132.75</c:v>
                </c:pt>
                <c:pt idx="1123">
                  <c:v>132.75</c:v>
                </c:pt>
                <c:pt idx="1124">
                  <c:v>132.75</c:v>
                </c:pt>
                <c:pt idx="1125">
                  <c:v>132.75</c:v>
                </c:pt>
                <c:pt idx="1126">
                  <c:v>132.75</c:v>
                </c:pt>
                <c:pt idx="1127">
                  <c:v>132.75</c:v>
                </c:pt>
                <c:pt idx="1128">
                  <c:v>132.75</c:v>
                </c:pt>
                <c:pt idx="1129">
                  <c:v>132.75</c:v>
                </c:pt>
                <c:pt idx="1130">
                  <c:v>132.75</c:v>
                </c:pt>
                <c:pt idx="1131">
                  <c:v>132.75</c:v>
                </c:pt>
                <c:pt idx="1132">
                  <c:v>132.75</c:v>
                </c:pt>
                <c:pt idx="1133">
                  <c:v>132.75</c:v>
                </c:pt>
                <c:pt idx="1134">
                  <c:v>133.56</c:v>
                </c:pt>
                <c:pt idx="1135">
                  <c:v>132.75</c:v>
                </c:pt>
                <c:pt idx="1136">
                  <c:v>132.75</c:v>
                </c:pt>
                <c:pt idx="1137">
                  <c:v>132.75</c:v>
                </c:pt>
                <c:pt idx="1138">
                  <c:v>132.75</c:v>
                </c:pt>
                <c:pt idx="1139">
                  <c:v>132.75</c:v>
                </c:pt>
                <c:pt idx="1140">
                  <c:v>132.75</c:v>
                </c:pt>
                <c:pt idx="1141">
                  <c:v>132.75</c:v>
                </c:pt>
                <c:pt idx="1142">
                  <c:v>132.75</c:v>
                </c:pt>
                <c:pt idx="1143">
                  <c:v>132.75</c:v>
                </c:pt>
                <c:pt idx="1144">
                  <c:v>132.75</c:v>
                </c:pt>
                <c:pt idx="1145">
                  <c:v>132.75</c:v>
                </c:pt>
                <c:pt idx="1146">
                  <c:v>132.75</c:v>
                </c:pt>
                <c:pt idx="1147">
                  <c:v>132.75</c:v>
                </c:pt>
                <c:pt idx="1148">
                  <c:v>132.75</c:v>
                </c:pt>
                <c:pt idx="1149">
                  <c:v>132.75</c:v>
                </c:pt>
                <c:pt idx="1150">
                  <c:v>132.75</c:v>
                </c:pt>
                <c:pt idx="1151">
                  <c:v>132.75</c:v>
                </c:pt>
                <c:pt idx="1152">
                  <c:v>132.75</c:v>
                </c:pt>
                <c:pt idx="1153">
                  <c:v>132.75</c:v>
                </c:pt>
                <c:pt idx="1154">
                  <c:v>132.75</c:v>
                </c:pt>
                <c:pt idx="1155">
                  <c:v>132.75</c:v>
                </c:pt>
                <c:pt idx="1156">
                  <c:v>132.75</c:v>
                </c:pt>
                <c:pt idx="1157">
                  <c:v>132.75</c:v>
                </c:pt>
                <c:pt idx="1158">
                  <c:v>132.75</c:v>
                </c:pt>
                <c:pt idx="1159">
                  <c:v>132.75</c:v>
                </c:pt>
                <c:pt idx="1160">
                  <c:v>132.75</c:v>
                </c:pt>
                <c:pt idx="1161">
                  <c:v>132.75</c:v>
                </c:pt>
                <c:pt idx="1162">
                  <c:v>132.75</c:v>
                </c:pt>
                <c:pt idx="1163">
                  <c:v>132.75</c:v>
                </c:pt>
                <c:pt idx="1164">
                  <c:v>132.75</c:v>
                </c:pt>
                <c:pt idx="1165">
                  <c:v>132.75</c:v>
                </c:pt>
                <c:pt idx="1166">
                  <c:v>132.75</c:v>
                </c:pt>
                <c:pt idx="1167">
                  <c:v>132.75</c:v>
                </c:pt>
                <c:pt idx="1168">
                  <c:v>132.75</c:v>
                </c:pt>
                <c:pt idx="1169">
                  <c:v>132.75</c:v>
                </c:pt>
                <c:pt idx="1170">
                  <c:v>132.75</c:v>
                </c:pt>
                <c:pt idx="1171">
                  <c:v>132.75</c:v>
                </c:pt>
                <c:pt idx="1172">
                  <c:v>132.75</c:v>
                </c:pt>
                <c:pt idx="1173">
                  <c:v>132.75</c:v>
                </c:pt>
                <c:pt idx="1174">
                  <c:v>132.75</c:v>
                </c:pt>
                <c:pt idx="1175">
                  <c:v>132.75</c:v>
                </c:pt>
                <c:pt idx="1176">
                  <c:v>132.75</c:v>
                </c:pt>
                <c:pt idx="1177">
                  <c:v>132.75</c:v>
                </c:pt>
                <c:pt idx="1178">
                  <c:v>132.75</c:v>
                </c:pt>
                <c:pt idx="1179">
                  <c:v>132.75</c:v>
                </c:pt>
                <c:pt idx="1180">
                  <c:v>132.75</c:v>
                </c:pt>
                <c:pt idx="1181">
                  <c:v>132.75</c:v>
                </c:pt>
                <c:pt idx="1182">
                  <c:v>132.75</c:v>
                </c:pt>
                <c:pt idx="1183">
                  <c:v>132.75</c:v>
                </c:pt>
                <c:pt idx="1184">
                  <c:v>132.75</c:v>
                </c:pt>
                <c:pt idx="1185">
                  <c:v>132.75</c:v>
                </c:pt>
                <c:pt idx="1186">
                  <c:v>132.75</c:v>
                </c:pt>
                <c:pt idx="1187">
                  <c:v>132.75</c:v>
                </c:pt>
                <c:pt idx="1188">
                  <c:v>132.75</c:v>
                </c:pt>
                <c:pt idx="1189">
                  <c:v>132.75</c:v>
                </c:pt>
                <c:pt idx="1190">
                  <c:v>132.75</c:v>
                </c:pt>
                <c:pt idx="1191">
                  <c:v>132.75</c:v>
                </c:pt>
                <c:pt idx="1192">
                  <c:v>132.75</c:v>
                </c:pt>
                <c:pt idx="1193">
                  <c:v>132.75</c:v>
                </c:pt>
                <c:pt idx="1194">
                  <c:v>132.75</c:v>
                </c:pt>
                <c:pt idx="1195">
                  <c:v>132.75</c:v>
                </c:pt>
                <c:pt idx="1196">
                  <c:v>132.75</c:v>
                </c:pt>
                <c:pt idx="1197">
                  <c:v>132.75</c:v>
                </c:pt>
                <c:pt idx="1198">
                  <c:v>132.75</c:v>
                </c:pt>
                <c:pt idx="1199">
                  <c:v>134.29</c:v>
                </c:pt>
                <c:pt idx="1200">
                  <c:v>121.79</c:v>
                </c:pt>
                <c:pt idx="1201">
                  <c:v>123.9</c:v>
                </c:pt>
                <c:pt idx="1202">
                  <c:v>123.9</c:v>
                </c:pt>
                <c:pt idx="1203">
                  <c:v>123.9</c:v>
                </c:pt>
                <c:pt idx="1204">
                  <c:v>123.9</c:v>
                </c:pt>
                <c:pt idx="1205">
                  <c:v>123.9</c:v>
                </c:pt>
                <c:pt idx="1206">
                  <c:v>123.9</c:v>
                </c:pt>
                <c:pt idx="1207">
                  <c:v>123.9</c:v>
                </c:pt>
                <c:pt idx="1208">
                  <c:v>123.9</c:v>
                </c:pt>
                <c:pt idx="1209">
                  <c:v>123.9</c:v>
                </c:pt>
                <c:pt idx="1210">
                  <c:v>123.9</c:v>
                </c:pt>
                <c:pt idx="1211">
                  <c:v>123.9</c:v>
                </c:pt>
                <c:pt idx="1212">
                  <c:v>123.9</c:v>
                </c:pt>
                <c:pt idx="1213">
                  <c:v>123.9</c:v>
                </c:pt>
                <c:pt idx="1214">
                  <c:v>123.9</c:v>
                </c:pt>
                <c:pt idx="1215">
                  <c:v>123.9</c:v>
                </c:pt>
                <c:pt idx="1216">
                  <c:v>123.9</c:v>
                </c:pt>
                <c:pt idx="1217">
                  <c:v>123.9</c:v>
                </c:pt>
                <c:pt idx="1218">
                  <c:v>123.9</c:v>
                </c:pt>
                <c:pt idx="1219">
                  <c:v>123.9</c:v>
                </c:pt>
                <c:pt idx="1220">
                  <c:v>123.9</c:v>
                </c:pt>
                <c:pt idx="1221">
                  <c:v>123.9</c:v>
                </c:pt>
                <c:pt idx="1222">
                  <c:v>123.9</c:v>
                </c:pt>
                <c:pt idx="1223">
                  <c:v>123.9</c:v>
                </c:pt>
                <c:pt idx="1224">
                  <c:v>123.9</c:v>
                </c:pt>
                <c:pt idx="1225">
                  <c:v>123.9</c:v>
                </c:pt>
                <c:pt idx="1226">
                  <c:v>123.9</c:v>
                </c:pt>
                <c:pt idx="1227">
                  <c:v>123.9</c:v>
                </c:pt>
                <c:pt idx="1228">
                  <c:v>123.9</c:v>
                </c:pt>
                <c:pt idx="1229">
                  <c:v>123.9</c:v>
                </c:pt>
                <c:pt idx="1230">
                  <c:v>123.9</c:v>
                </c:pt>
                <c:pt idx="1231">
                  <c:v>123.9</c:v>
                </c:pt>
                <c:pt idx="1232">
                  <c:v>123.9</c:v>
                </c:pt>
                <c:pt idx="1233">
                  <c:v>123.9</c:v>
                </c:pt>
                <c:pt idx="1234">
                  <c:v>123.9</c:v>
                </c:pt>
                <c:pt idx="1235">
                  <c:v>123.9</c:v>
                </c:pt>
                <c:pt idx="1236">
                  <c:v>123.9</c:v>
                </c:pt>
                <c:pt idx="1237">
                  <c:v>123.9</c:v>
                </c:pt>
                <c:pt idx="1238">
                  <c:v>123.9</c:v>
                </c:pt>
                <c:pt idx="1239">
                  <c:v>123.9</c:v>
                </c:pt>
                <c:pt idx="1240">
                  <c:v>123.9</c:v>
                </c:pt>
                <c:pt idx="1241">
                  <c:v>123.9</c:v>
                </c:pt>
                <c:pt idx="1242">
                  <c:v>123.9</c:v>
                </c:pt>
                <c:pt idx="1243">
                  <c:v>123.9</c:v>
                </c:pt>
                <c:pt idx="1244">
                  <c:v>123.9</c:v>
                </c:pt>
                <c:pt idx="1245">
                  <c:v>123.9</c:v>
                </c:pt>
                <c:pt idx="1246">
                  <c:v>123.9</c:v>
                </c:pt>
                <c:pt idx="1247">
                  <c:v>123.9</c:v>
                </c:pt>
                <c:pt idx="1248">
                  <c:v>123.9</c:v>
                </c:pt>
                <c:pt idx="1249">
                  <c:v>123.9</c:v>
                </c:pt>
                <c:pt idx="1250">
                  <c:v>123.9</c:v>
                </c:pt>
                <c:pt idx="1251">
                  <c:v>123.9</c:v>
                </c:pt>
                <c:pt idx="1252">
                  <c:v>123.9</c:v>
                </c:pt>
                <c:pt idx="1253">
                  <c:v>123.9</c:v>
                </c:pt>
                <c:pt idx="1254">
                  <c:v>134.94999999999999</c:v>
                </c:pt>
                <c:pt idx="1255">
                  <c:v>132.76</c:v>
                </c:pt>
                <c:pt idx="1256">
                  <c:v>128.72</c:v>
                </c:pt>
                <c:pt idx="1257">
                  <c:v>128.72</c:v>
                </c:pt>
                <c:pt idx="1258">
                  <c:v>128.72</c:v>
                </c:pt>
                <c:pt idx="1259">
                  <c:v>127.24</c:v>
                </c:pt>
                <c:pt idx="1260">
                  <c:v>129.99</c:v>
                </c:pt>
                <c:pt idx="1261">
                  <c:v>129.99</c:v>
                </c:pt>
                <c:pt idx="1262">
                  <c:v>117.65</c:v>
                </c:pt>
                <c:pt idx="1263">
                  <c:v>117.65</c:v>
                </c:pt>
                <c:pt idx="1264">
                  <c:v>117.65</c:v>
                </c:pt>
                <c:pt idx="1265">
                  <c:v>117.65</c:v>
                </c:pt>
                <c:pt idx="1266">
                  <c:v>117.65</c:v>
                </c:pt>
                <c:pt idx="1267">
                  <c:v>117.65</c:v>
                </c:pt>
                <c:pt idx="1268">
                  <c:v>117.65</c:v>
                </c:pt>
                <c:pt idx="1269">
                  <c:v>117.65</c:v>
                </c:pt>
                <c:pt idx="1270">
                  <c:v>117.65</c:v>
                </c:pt>
                <c:pt idx="1271">
                  <c:v>117.65</c:v>
                </c:pt>
                <c:pt idx="1272">
                  <c:v>117.65</c:v>
                </c:pt>
                <c:pt idx="1273">
                  <c:v>117.65</c:v>
                </c:pt>
                <c:pt idx="1274">
                  <c:v>117.65</c:v>
                </c:pt>
                <c:pt idx="1275">
                  <c:v>117.65</c:v>
                </c:pt>
                <c:pt idx="1276">
                  <c:v>117.65</c:v>
                </c:pt>
                <c:pt idx="1277">
                  <c:v>117.65</c:v>
                </c:pt>
                <c:pt idx="1278">
                  <c:v>117.65</c:v>
                </c:pt>
                <c:pt idx="1279">
                  <c:v>117.65</c:v>
                </c:pt>
                <c:pt idx="1280">
                  <c:v>117.65</c:v>
                </c:pt>
                <c:pt idx="1281">
                  <c:v>117.65</c:v>
                </c:pt>
                <c:pt idx="1282">
                  <c:v>117.65</c:v>
                </c:pt>
                <c:pt idx="1283">
                  <c:v>117.65</c:v>
                </c:pt>
                <c:pt idx="1284">
                  <c:v>117.65</c:v>
                </c:pt>
                <c:pt idx="1285">
                  <c:v>117.65</c:v>
                </c:pt>
                <c:pt idx="1286">
                  <c:v>117.65</c:v>
                </c:pt>
                <c:pt idx="1287">
                  <c:v>117.65</c:v>
                </c:pt>
                <c:pt idx="1288">
                  <c:v>117.65</c:v>
                </c:pt>
                <c:pt idx="1289">
                  <c:v>117.65</c:v>
                </c:pt>
                <c:pt idx="1290">
                  <c:v>117.65</c:v>
                </c:pt>
                <c:pt idx="1291">
                  <c:v>117.65</c:v>
                </c:pt>
                <c:pt idx="1292">
                  <c:v>117.65</c:v>
                </c:pt>
                <c:pt idx="1293">
                  <c:v>117.65</c:v>
                </c:pt>
                <c:pt idx="1294">
                  <c:v>117.65</c:v>
                </c:pt>
                <c:pt idx="1295">
                  <c:v>117.65</c:v>
                </c:pt>
                <c:pt idx="1296">
                  <c:v>117.65</c:v>
                </c:pt>
                <c:pt idx="1297">
                  <c:v>117.65</c:v>
                </c:pt>
                <c:pt idx="1298">
                  <c:v>117.65</c:v>
                </c:pt>
                <c:pt idx="1299">
                  <c:v>117.65</c:v>
                </c:pt>
                <c:pt idx="1300">
                  <c:v>117.65</c:v>
                </c:pt>
                <c:pt idx="1301">
                  <c:v>117.65</c:v>
                </c:pt>
                <c:pt idx="1302">
                  <c:v>117.65</c:v>
                </c:pt>
                <c:pt idx="1303">
                  <c:v>136.06</c:v>
                </c:pt>
                <c:pt idx="1304">
                  <c:v>116.84</c:v>
                </c:pt>
                <c:pt idx="1305">
                  <c:v>125.88</c:v>
                </c:pt>
                <c:pt idx="1306">
                  <c:v>125.88</c:v>
                </c:pt>
                <c:pt idx="1307">
                  <c:v>138.07</c:v>
                </c:pt>
                <c:pt idx="1308">
                  <c:v>126.19</c:v>
                </c:pt>
                <c:pt idx="1309">
                  <c:v>131.12</c:v>
                </c:pt>
                <c:pt idx="1310">
                  <c:v>126.48</c:v>
                </c:pt>
                <c:pt idx="1311">
                  <c:v>129.21</c:v>
                </c:pt>
                <c:pt idx="1312">
                  <c:v>126.74</c:v>
                </c:pt>
                <c:pt idx="1313">
                  <c:v>131.15</c:v>
                </c:pt>
                <c:pt idx="1314">
                  <c:v>121.97</c:v>
                </c:pt>
                <c:pt idx="1315">
                  <c:v>129.33000000000001</c:v>
                </c:pt>
                <c:pt idx="1316">
                  <c:v>119.14</c:v>
                </c:pt>
                <c:pt idx="1317">
                  <c:v>131.94</c:v>
                </c:pt>
                <c:pt idx="1318">
                  <c:v>125.44</c:v>
                </c:pt>
                <c:pt idx="1319">
                  <c:v>110.29</c:v>
                </c:pt>
                <c:pt idx="1320">
                  <c:v>110.29</c:v>
                </c:pt>
                <c:pt idx="1321">
                  <c:v>110.29</c:v>
                </c:pt>
                <c:pt idx="1322">
                  <c:v>110.29</c:v>
                </c:pt>
                <c:pt idx="1323">
                  <c:v>110.29</c:v>
                </c:pt>
                <c:pt idx="1324">
                  <c:v>110.29</c:v>
                </c:pt>
                <c:pt idx="1325">
                  <c:v>110.29</c:v>
                </c:pt>
                <c:pt idx="1326">
                  <c:v>133.31</c:v>
                </c:pt>
                <c:pt idx="1327">
                  <c:v>125.72</c:v>
                </c:pt>
                <c:pt idx="1328">
                  <c:v>124.06</c:v>
                </c:pt>
                <c:pt idx="1329">
                  <c:v>124.06</c:v>
                </c:pt>
                <c:pt idx="1330">
                  <c:v>124.06</c:v>
                </c:pt>
                <c:pt idx="1331">
                  <c:v>132.59</c:v>
                </c:pt>
                <c:pt idx="1332">
                  <c:v>124.06</c:v>
                </c:pt>
                <c:pt idx="1333">
                  <c:v>124.06</c:v>
                </c:pt>
                <c:pt idx="1334">
                  <c:v>124.06</c:v>
                </c:pt>
                <c:pt idx="1335">
                  <c:v>124.06</c:v>
                </c:pt>
                <c:pt idx="1336">
                  <c:v>124.06</c:v>
                </c:pt>
                <c:pt idx="1337">
                  <c:v>124.06</c:v>
                </c:pt>
                <c:pt idx="1338">
                  <c:v>124.06</c:v>
                </c:pt>
                <c:pt idx="1339">
                  <c:v>124.06</c:v>
                </c:pt>
                <c:pt idx="1340">
                  <c:v>124.06</c:v>
                </c:pt>
                <c:pt idx="1341">
                  <c:v>132.59</c:v>
                </c:pt>
                <c:pt idx="1342">
                  <c:v>132.59</c:v>
                </c:pt>
                <c:pt idx="1343">
                  <c:v>132.59</c:v>
                </c:pt>
                <c:pt idx="1344">
                  <c:v>132.59</c:v>
                </c:pt>
                <c:pt idx="1345">
                  <c:v>132.59</c:v>
                </c:pt>
                <c:pt idx="1346">
                  <c:v>132.59</c:v>
                </c:pt>
                <c:pt idx="1347">
                  <c:v>132.59</c:v>
                </c:pt>
                <c:pt idx="1348">
                  <c:v>132.59</c:v>
                </c:pt>
                <c:pt idx="1349">
                  <c:v>124.06</c:v>
                </c:pt>
                <c:pt idx="1350">
                  <c:v>124.06</c:v>
                </c:pt>
                <c:pt idx="1351">
                  <c:v>124.06</c:v>
                </c:pt>
                <c:pt idx="1352">
                  <c:v>124.06</c:v>
                </c:pt>
                <c:pt idx="1353">
                  <c:v>124.06</c:v>
                </c:pt>
                <c:pt idx="1354">
                  <c:v>124.06</c:v>
                </c:pt>
                <c:pt idx="1355">
                  <c:v>124.06</c:v>
                </c:pt>
                <c:pt idx="1356">
                  <c:v>124.06</c:v>
                </c:pt>
                <c:pt idx="1357">
                  <c:v>124.06</c:v>
                </c:pt>
                <c:pt idx="1358">
                  <c:v>132.59</c:v>
                </c:pt>
                <c:pt idx="1359">
                  <c:v>124.06</c:v>
                </c:pt>
                <c:pt idx="1360">
                  <c:v>132.59</c:v>
                </c:pt>
                <c:pt idx="1361">
                  <c:v>132.59</c:v>
                </c:pt>
                <c:pt idx="1362">
                  <c:v>132.59</c:v>
                </c:pt>
                <c:pt idx="1363">
                  <c:v>132.59</c:v>
                </c:pt>
                <c:pt idx="1364">
                  <c:v>132.59</c:v>
                </c:pt>
                <c:pt idx="1365">
                  <c:v>132.59</c:v>
                </c:pt>
                <c:pt idx="1366">
                  <c:v>132.59</c:v>
                </c:pt>
                <c:pt idx="1367">
                  <c:v>132.59</c:v>
                </c:pt>
                <c:pt idx="1368">
                  <c:v>132.59</c:v>
                </c:pt>
                <c:pt idx="1369">
                  <c:v>124.06</c:v>
                </c:pt>
                <c:pt idx="1370">
                  <c:v>132.59</c:v>
                </c:pt>
                <c:pt idx="1371">
                  <c:v>132.59</c:v>
                </c:pt>
                <c:pt idx="1372">
                  <c:v>124.06</c:v>
                </c:pt>
                <c:pt idx="1373">
                  <c:v>124.06</c:v>
                </c:pt>
                <c:pt idx="1374">
                  <c:v>124.06</c:v>
                </c:pt>
                <c:pt idx="1375">
                  <c:v>132.59</c:v>
                </c:pt>
                <c:pt idx="1376">
                  <c:v>132.59</c:v>
                </c:pt>
                <c:pt idx="1377">
                  <c:v>132.59</c:v>
                </c:pt>
                <c:pt idx="1378">
                  <c:v>124.06</c:v>
                </c:pt>
                <c:pt idx="1379">
                  <c:v>124.06</c:v>
                </c:pt>
                <c:pt idx="1380">
                  <c:v>124.06</c:v>
                </c:pt>
                <c:pt idx="1381">
                  <c:v>124.06</c:v>
                </c:pt>
                <c:pt idx="1382">
                  <c:v>132.59</c:v>
                </c:pt>
                <c:pt idx="1383">
                  <c:v>132.59</c:v>
                </c:pt>
                <c:pt idx="1384">
                  <c:v>132.59</c:v>
                </c:pt>
                <c:pt idx="1385">
                  <c:v>132.59</c:v>
                </c:pt>
                <c:pt idx="1386">
                  <c:v>132.59</c:v>
                </c:pt>
                <c:pt idx="1387">
                  <c:v>132.59</c:v>
                </c:pt>
                <c:pt idx="1388">
                  <c:v>132.59</c:v>
                </c:pt>
                <c:pt idx="1389">
                  <c:v>132.59</c:v>
                </c:pt>
                <c:pt idx="1390">
                  <c:v>124.06</c:v>
                </c:pt>
                <c:pt idx="1391">
                  <c:v>124.06</c:v>
                </c:pt>
                <c:pt idx="1392">
                  <c:v>132.59</c:v>
                </c:pt>
                <c:pt idx="1393">
                  <c:v>124.06</c:v>
                </c:pt>
                <c:pt idx="1394">
                  <c:v>132.59</c:v>
                </c:pt>
                <c:pt idx="1395">
                  <c:v>132.59</c:v>
                </c:pt>
                <c:pt idx="1396">
                  <c:v>132.59</c:v>
                </c:pt>
                <c:pt idx="1397">
                  <c:v>132.59</c:v>
                </c:pt>
                <c:pt idx="1398">
                  <c:v>124.06</c:v>
                </c:pt>
                <c:pt idx="1399">
                  <c:v>124.06</c:v>
                </c:pt>
                <c:pt idx="1400">
                  <c:v>124.06</c:v>
                </c:pt>
                <c:pt idx="1401">
                  <c:v>124.06</c:v>
                </c:pt>
                <c:pt idx="1402">
                  <c:v>124.06</c:v>
                </c:pt>
                <c:pt idx="1403">
                  <c:v>124.06</c:v>
                </c:pt>
                <c:pt idx="1404">
                  <c:v>132.59</c:v>
                </c:pt>
                <c:pt idx="1405">
                  <c:v>124.06</c:v>
                </c:pt>
                <c:pt idx="1406">
                  <c:v>132.59</c:v>
                </c:pt>
                <c:pt idx="1407">
                  <c:v>132.59</c:v>
                </c:pt>
                <c:pt idx="1408">
                  <c:v>132.59</c:v>
                </c:pt>
                <c:pt idx="1409">
                  <c:v>124.06</c:v>
                </c:pt>
                <c:pt idx="1410">
                  <c:v>124.06</c:v>
                </c:pt>
                <c:pt idx="1411">
                  <c:v>132.59</c:v>
                </c:pt>
                <c:pt idx="1412">
                  <c:v>132.59</c:v>
                </c:pt>
                <c:pt idx="1413">
                  <c:v>124.06</c:v>
                </c:pt>
                <c:pt idx="1414">
                  <c:v>124.06</c:v>
                </c:pt>
                <c:pt idx="1415">
                  <c:v>124.06</c:v>
                </c:pt>
                <c:pt idx="1416">
                  <c:v>124.06</c:v>
                </c:pt>
                <c:pt idx="1417">
                  <c:v>132.59</c:v>
                </c:pt>
                <c:pt idx="1418">
                  <c:v>132.59</c:v>
                </c:pt>
                <c:pt idx="1419">
                  <c:v>132.59</c:v>
                </c:pt>
                <c:pt idx="1420">
                  <c:v>124.06</c:v>
                </c:pt>
                <c:pt idx="1421">
                  <c:v>124.06</c:v>
                </c:pt>
                <c:pt idx="1422">
                  <c:v>124.06</c:v>
                </c:pt>
                <c:pt idx="1423">
                  <c:v>124.06</c:v>
                </c:pt>
                <c:pt idx="1424">
                  <c:v>124.06</c:v>
                </c:pt>
                <c:pt idx="1425">
                  <c:v>132.59</c:v>
                </c:pt>
                <c:pt idx="1426">
                  <c:v>132.59</c:v>
                </c:pt>
                <c:pt idx="1427">
                  <c:v>124.06</c:v>
                </c:pt>
                <c:pt idx="1428">
                  <c:v>124.06</c:v>
                </c:pt>
                <c:pt idx="1429">
                  <c:v>124.06</c:v>
                </c:pt>
                <c:pt idx="1430">
                  <c:v>124.06</c:v>
                </c:pt>
                <c:pt idx="1431">
                  <c:v>132.59</c:v>
                </c:pt>
                <c:pt idx="1432">
                  <c:v>124.06</c:v>
                </c:pt>
                <c:pt idx="1433">
                  <c:v>124.06</c:v>
                </c:pt>
                <c:pt idx="1434">
                  <c:v>124.06</c:v>
                </c:pt>
                <c:pt idx="1435">
                  <c:v>124.06</c:v>
                </c:pt>
                <c:pt idx="1436">
                  <c:v>124.06</c:v>
                </c:pt>
                <c:pt idx="1437">
                  <c:v>132.59</c:v>
                </c:pt>
                <c:pt idx="1438">
                  <c:v>124.06</c:v>
                </c:pt>
                <c:pt idx="1439">
                  <c:v>132.59</c:v>
                </c:pt>
                <c:pt idx="1440">
                  <c:v>132.59</c:v>
                </c:pt>
                <c:pt idx="1441">
                  <c:v>132.59</c:v>
                </c:pt>
                <c:pt idx="1442">
                  <c:v>132.59</c:v>
                </c:pt>
                <c:pt idx="1443">
                  <c:v>132.59</c:v>
                </c:pt>
                <c:pt idx="1444">
                  <c:v>132.59</c:v>
                </c:pt>
                <c:pt idx="1445">
                  <c:v>132.59</c:v>
                </c:pt>
                <c:pt idx="1446">
                  <c:v>132.59</c:v>
                </c:pt>
                <c:pt idx="1447">
                  <c:v>132.59</c:v>
                </c:pt>
                <c:pt idx="1448">
                  <c:v>124.06</c:v>
                </c:pt>
                <c:pt idx="1449">
                  <c:v>124.06</c:v>
                </c:pt>
                <c:pt idx="1450">
                  <c:v>132.59</c:v>
                </c:pt>
                <c:pt idx="1451">
                  <c:v>132.59</c:v>
                </c:pt>
                <c:pt idx="1452">
                  <c:v>132.59</c:v>
                </c:pt>
                <c:pt idx="1453">
                  <c:v>124.06</c:v>
                </c:pt>
                <c:pt idx="1454">
                  <c:v>124.06</c:v>
                </c:pt>
                <c:pt idx="1455">
                  <c:v>124.06</c:v>
                </c:pt>
                <c:pt idx="1456">
                  <c:v>124.06</c:v>
                </c:pt>
                <c:pt idx="1457">
                  <c:v>132.59</c:v>
                </c:pt>
                <c:pt idx="1458">
                  <c:v>132.59</c:v>
                </c:pt>
                <c:pt idx="1459">
                  <c:v>132.59</c:v>
                </c:pt>
                <c:pt idx="1460">
                  <c:v>132.59</c:v>
                </c:pt>
                <c:pt idx="1461">
                  <c:v>132.59</c:v>
                </c:pt>
                <c:pt idx="1462">
                  <c:v>132.59</c:v>
                </c:pt>
                <c:pt idx="1463">
                  <c:v>132.59</c:v>
                </c:pt>
                <c:pt idx="1464">
                  <c:v>124.06</c:v>
                </c:pt>
                <c:pt idx="1465">
                  <c:v>132.59</c:v>
                </c:pt>
                <c:pt idx="1466">
                  <c:v>132.59</c:v>
                </c:pt>
                <c:pt idx="1467">
                  <c:v>132.59</c:v>
                </c:pt>
                <c:pt idx="1468">
                  <c:v>132.59</c:v>
                </c:pt>
                <c:pt idx="1469">
                  <c:v>124.06</c:v>
                </c:pt>
                <c:pt idx="1470">
                  <c:v>132.59</c:v>
                </c:pt>
                <c:pt idx="1471">
                  <c:v>124.06</c:v>
                </c:pt>
                <c:pt idx="1472">
                  <c:v>124.06</c:v>
                </c:pt>
                <c:pt idx="1473">
                  <c:v>132.59</c:v>
                </c:pt>
                <c:pt idx="1474">
                  <c:v>132.59</c:v>
                </c:pt>
                <c:pt idx="1475">
                  <c:v>132.59</c:v>
                </c:pt>
                <c:pt idx="1476">
                  <c:v>132.59</c:v>
                </c:pt>
                <c:pt idx="1477">
                  <c:v>124.06</c:v>
                </c:pt>
                <c:pt idx="1478">
                  <c:v>132.59</c:v>
                </c:pt>
                <c:pt idx="1479">
                  <c:v>132.59</c:v>
                </c:pt>
                <c:pt idx="1480">
                  <c:v>132.59</c:v>
                </c:pt>
                <c:pt idx="1481">
                  <c:v>124.06</c:v>
                </c:pt>
                <c:pt idx="1482">
                  <c:v>124.06</c:v>
                </c:pt>
                <c:pt idx="1483">
                  <c:v>132.59</c:v>
                </c:pt>
                <c:pt idx="1484">
                  <c:v>132.59</c:v>
                </c:pt>
                <c:pt idx="1485">
                  <c:v>132.59</c:v>
                </c:pt>
                <c:pt idx="1486">
                  <c:v>132.59</c:v>
                </c:pt>
                <c:pt idx="1487">
                  <c:v>124.06</c:v>
                </c:pt>
                <c:pt idx="1488">
                  <c:v>132.59</c:v>
                </c:pt>
                <c:pt idx="1489">
                  <c:v>132.59</c:v>
                </c:pt>
                <c:pt idx="1490">
                  <c:v>124.06</c:v>
                </c:pt>
                <c:pt idx="1491">
                  <c:v>124.06</c:v>
                </c:pt>
                <c:pt idx="1492">
                  <c:v>124.06</c:v>
                </c:pt>
                <c:pt idx="1493">
                  <c:v>124.06</c:v>
                </c:pt>
                <c:pt idx="1494">
                  <c:v>124.06</c:v>
                </c:pt>
                <c:pt idx="1495">
                  <c:v>124.06</c:v>
                </c:pt>
                <c:pt idx="1496">
                  <c:v>124.06</c:v>
                </c:pt>
                <c:pt idx="1497">
                  <c:v>124.06</c:v>
                </c:pt>
                <c:pt idx="1498">
                  <c:v>124.06</c:v>
                </c:pt>
                <c:pt idx="1499">
                  <c:v>124.06</c:v>
                </c:pt>
                <c:pt idx="1500">
                  <c:v>124.06</c:v>
                </c:pt>
                <c:pt idx="1501">
                  <c:v>124.06</c:v>
                </c:pt>
                <c:pt idx="1502">
                  <c:v>124.06</c:v>
                </c:pt>
                <c:pt idx="1503">
                  <c:v>124.06</c:v>
                </c:pt>
                <c:pt idx="1504">
                  <c:v>124.06</c:v>
                </c:pt>
                <c:pt idx="1505">
                  <c:v>132.59</c:v>
                </c:pt>
                <c:pt idx="1506">
                  <c:v>132.59</c:v>
                </c:pt>
                <c:pt idx="1507">
                  <c:v>132.59</c:v>
                </c:pt>
                <c:pt idx="1508">
                  <c:v>132.59</c:v>
                </c:pt>
                <c:pt idx="1509">
                  <c:v>132.59</c:v>
                </c:pt>
                <c:pt idx="1510">
                  <c:v>132.59</c:v>
                </c:pt>
                <c:pt idx="1511">
                  <c:v>124.06</c:v>
                </c:pt>
                <c:pt idx="1512">
                  <c:v>124.06</c:v>
                </c:pt>
                <c:pt idx="1513">
                  <c:v>132.59</c:v>
                </c:pt>
                <c:pt idx="1514">
                  <c:v>132.59</c:v>
                </c:pt>
                <c:pt idx="1515">
                  <c:v>124.06</c:v>
                </c:pt>
                <c:pt idx="1516">
                  <c:v>132.59</c:v>
                </c:pt>
                <c:pt idx="1517">
                  <c:v>124.06</c:v>
                </c:pt>
                <c:pt idx="1518">
                  <c:v>124.06</c:v>
                </c:pt>
                <c:pt idx="1519">
                  <c:v>124.06</c:v>
                </c:pt>
                <c:pt idx="1520">
                  <c:v>132.59</c:v>
                </c:pt>
                <c:pt idx="1521">
                  <c:v>124.06</c:v>
                </c:pt>
                <c:pt idx="1522">
                  <c:v>124.06</c:v>
                </c:pt>
                <c:pt idx="1523">
                  <c:v>132.59</c:v>
                </c:pt>
                <c:pt idx="1524">
                  <c:v>132.59</c:v>
                </c:pt>
                <c:pt idx="1525">
                  <c:v>132.59</c:v>
                </c:pt>
                <c:pt idx="1526">
                  <c:v>132.59</c:v>
                </c:pt>
                <c:pt idx="1527">
                  <c:v>124.06</c:v>
                </c:pt>
                <c:pt idx="1528">
                  <c:v>132.59</c:v>
                </c:pt>
                <c:pt idx="1529">
                  <c:v>132.59</c:v>
                </c:pt>
                <c:pt idx="1530">
                  <c:v>132.59</c:v>
                </c:pt>
                <c:pt idx="1531">
                  <c:v>132.59</c:v>
                </c:pt>
                <c:pt idx="1532">
                  <c:v>132.59</c:v>
                </c:pt>
                <c:pt idx="1533">
                  <c:v>124.06</c:v>
                </c:pt>
                <c:pt idx="1534">
                  <c:v>132.59</c:v>
                </c:pt>
                <c:pt idx="1535">
                  <c:v>132.59</c:v>
                </c:pt>
                <c:pt idx="1536">
                  <c:v>124.06</c:v>
                </c:pt>
                <c:pt idx="1537">
                  <c:v>132.59</c:v>
                </c:pt>
                <c:pt idx="1538">
                  <c:v>132.59</c:v>
                </c:pt>
                <c:pt idx="1539">
                  <c:v>124.06</c:v>
                </c:pt>
                <c:pt idx="1540">
                  <c:v>124.06</c:v>
                </c:pt>
                <c:pt idx="1541">
                  <c:v>124.06</c:v>
                </c:pt>
                <c:pt idx="1542">
                  <c:v>124.06</c:v>
                </c:pt>
                <c:pt idx="1543">
                  <c:v>132.59</c:v>
                </c:pt>
                <c:pt idx="1544">
                  <c:v>132.59</c:v>
                </c:pt>
                <c:pt idx="1545">
                  <c:v>132.59</c:v>
                </c:pt>
                <c:pt idx="1546">
                  <c:v>124.06</c:v>
                </c:pt>
                <c:pt idx="1547">
                  <c:v>124.06</c:v>
                </c:pt>
                <c:pt idx="1548">
                  <c:v>132.59</c:v>
                </c:pt>
                <c:pt idx="1549">
                  <c:v>124.06</c:v>
                </c:pt>
                <c:pt idx="1550">
                  <c:v>132.59</c:v>
                </c:pt>
                <c:pt idx="1551">
                  <c:v>132.59</c:v>
                </c:pt>
                <c:pt idx="1552">
                  <c:v>132.59</c:v>
                </c:pt>
                <c:pt idx="1553">
                  <c:v>124.06</c:v>
                </c:pt>
                <c:pt idx="1554">
                  <c:v>124.06</c:v>
                </c:pt>
                <c:pt idx="1555">
                  <c:v>124.06</c:v>
                </c:pt>
                <c:pt idx="1556">
                  <c:v>124.06</c:v>
                </c:pt>
                <c:pt idx="1557">
                  <c:v>124.06</c:v>
                </c:pt>
                <c:pt idx="1558">
                  <c:v>124.06</c:v>
                </c:pt>
                <c:pt idx="1559">
                  <c:v>132.59</c:v>
                </c:pt>
                <c:pt idx="1560">
                  <c:v>132.59</c:v>
                </c:pt>
                <c:pt idx="1561">
                  <c:v>124.06</c:v>
                </c:pt>
                <c:pt idx="1562">
                  <c:v>132.59</c:v>
                </c:pt>
                <c:pt idx="1563">
                  <c:v>124.06</c:v>
                </c:pt>
                <c:pt idx="1564">
                  <c:v>124.06</c:v>
                </c:pt>
                <c:pt idx="1565">
                  <c:v>124.06</c:v>
                </c:pt>
                <c:pt idx="1566">
                  <c:v>132.59</c:v>
                </c:pt>
                <c:pt idx="1567">
                  <c:v>124.06</c:v>
                </c:pt>
                <c:pt idx="1568">
                  <c:v>132.59</c:v>
                </c:pt>
                <c:pt idx="1569">
                  <c:v>124.06</c:v>
                </c:pt>
                <c:pt idx="1570">
                  <c:v>124.06</c:v>
                </c:pt>
                <c:pt idx="1571">
                  <c:v>125.98</c:v>
                </c:pt>
                <c:pt idx="1572">
                  <c:v>134.4</c:v>
                </c:pt>
                <c:pt idx="1573">
                  <c:v>129.49</c:v>
                </c:pt>
                <c:pt idx="1574">
                  <c:v>117.79</c:v>
                </c:pt>
                <c:pt idx="1575">
                  <c:v>129.49</c:v>
                </c:pt>
                <c:pt idx="1576">
                  <c:v>129.49</c:v>
                </c:pt>
                <c:pt idx="1577">
                  <c:v>130.36000000000001</c:v>
                </c:pt>
                <c:pt idx="1578">
                  <c:v>128.55000000000001</c:v>
                </c:pt>
                <c:pt idx="1579">
                  <c:v>132.5</c:v>
                </c:pt>
                <c:pt idx="1580">
                  <c:v>127.66</c:v>
                </c:pt>
                <c:pt idx="1581">
                  <c:v>127.66</c:v>
                </c:pt>
                <c:pt idx="1582">
                  <c:v>131.11000000000001</c:v>
                </c:pt>
                <c:pt idx="1583">
                  <c:v>126.6</c:v>
                </c:pt>
                <c:pt idx="1584">
                  <c:v>117.1</c:v>
                </c:pt>
                <c:pt idx="1585">
                  <c:v>117.1</c:v>
                </c:pt>
                <c:pt idx="1586">
                  <c:v>117.1</c:v>
                </c:pt>
                <c:pt idx="1587">
                  <c:v>117.1</c:v>
                </c:pt>
                <c:pt idx="1588">
                  <c:v>117.1</c:v>
                </c:pt>
                <c:pt idx="1589">
                  <c:v>117.1</c:v>
                </c:pt>
                <c:pt idx="1590">
                  <c:v>117.1</c:v>
                </c:pt>
                <c:pt idx="1591">
                  <c:v>117.1</c:v>
                </c:pt>
                <c:pt idx="1592">
                  <c:v>117.1</c:v>
                </c:pt>
                <c:pt idx="1593">
                  <c:v>117.1</c:v>
                </c:pt>
                <c:pt idx="1594">
                  <c:v>117.1</c:v>
                </c:pt>
                <c:pt idx="1595">
                  <c:v>117.1</c:v>
                </c:pt>
                <c:pt idx="1596">
                  <c:v>117.1</c:v>
                </c:pt>
                <c:pt idx="1597">
                  <c:v>117.1</c:v>
                </c:pt>
                <c:pt idx="1598">
                  <c:v>117.1</c:v>
                </c:pt>
                <c:pt idx="1599">
                  <c:v>117.1</c:v>
                </c:pt>
                <c:pt idx="1600">
                  <c:v>117.1</c:v>
                </c:pt>
                <c:pt idx="1601">
                  <c:v>117.1</c:v>
                </c:pt>
                <c:pt idx="1602">
                  <c:v>117.1</c:v>
                </c:pt>
                <c:pt idx="1603">
                  <c:v>117.1</c:v>
                </c:pt>
                <c:pt idx="1604">
                  <c:v>117.1</c:v>
                </c:pt>
                <c:pt idx="1605">
                  <c:v>117.1</c:v>
                </c:pt>
                <c:pt idx="1606">
                  <c:v>117.1</c:v>
                </c:pt>
                <c:pt idx="1607">
                  <c:v>117.1</c:v>
                </c:pt>
                <c:pt idx="1608">
                  <c:v>117.1</c:v>
                </c:pt>
                <c:pt idx="1609">
                  <c:v>117.1</c:v>
                </c:pt>
                <c:pt idx="1610">
                  <c:v>117.1</c:v>
                </c:pt>
                <c:pt idx="1611">
                  <c:v>117.1</c:v>
                </c:pt>
                <c:pt idx="1612">
                  <c:v>117.1</c:v>
                </c:pt>
                <c:pt idx="1613">
                  <c:v>117.1</c:v>
                </c:pt>
                <c:pt idx="1614">
                  <c:v>117.1</c:v>
                </c:pt>
                <c:pt idx="1615">
                  <c:v>117.1</c:v>
                </c:pt>
                <c:pt idx="1616">
                  <c:v>117.1</c:v>
                </c:pt>
                <c:pt idx="1617">
                  <c:v>117.1</c:v>
                </c:pt>
                <c:pt idx="1618">
                  <c:v>117.1</c:v>
                </c:pt>
                <c:pt idx="1619">
                  <c:v>117.1</c:v>
                </c:pt>
                <c:pt idx="1620">
                  <c:v>117.1</c:v>
                </c:pt>
                <c:pt idx="1621">
                  <c:v>117.1</c:v>
                </c:pt>
                <c:pt idx="1622">
                  <c:v>117.1</c:v>
                </c:pt>
                <c:pt idx="1623">
                  <c:v>117.1</c:v>
                </c:pt>
                <c:pt idx="1624">
                  <c:v>117.1</c:v>
                </c:pt>
                <c:pt idx="1625">
                  <c:v>117.1</c:v>
                </c:pt>
                <c:pt idx="1626">
                  <c:v>117.1</c:v>
                </c:pt>
                <c:pt idx="1627">
                  <c:v>117.1</c:v>
                </c:pt>
                <c:pt idx="1628">
                  <c:v>117.1</c:v>
                </c:pt>
                <c:pt idx="1629">
                  <c:v>117.1</c:v>
                </c:pt>
                <c:pt idx="1630">
                  <c:v>117.1</c:v>
                </c:pt>
                <c:pt idx="1631">
                  <c:v>117.1</c:v>
                </c:pt>
                <c:pt idx="1632">
                  <c:v>121.01</c:v>
                </c:pt>
                <c:pt idx="1633">
                  <c:v>131.06</c:v>
                </c:pt>
                <c:pt idx="1634">
                  <c:v>121.85</c:v>
                </c:pt>
                <c:pt idx="1635">
                  <c:v>129.57</c:v>
                </c:pt>
                <c:pt idx="1636">
                  <c:v>127.87</c:v>
                </c:pt>
                <c:pt idx="1637">
                  <c:v>128.76</c:v>
                </c:pt>
                <c:pt idx="1638">
                  <c:v>126.9</c:v>
                </c:pt>
                <c:pt idx="1639">
                  <c:v>122.59</c:v>
                </c:pt>
                <c:pt idx="1640">
                  <c:v>118.81</c:v>
                </c:pt>
                <c:pt idx="1641">
                  <c:v>118.26</c:v>
                </c:pt>
                <c:pt idx="1642">
                  <c:v>124.48</c:v>
                </c:pt>
                <c:pt idx="1643">
                  <c:v>116.42</c:v>
                </c:pt>
                <c:pt idx="1644">
                  <c:v>127.93</c:v>
                </c:pt>
                <c:pt idx="1645">
                  <c:v>128.79</c:v>
                </c:pt>
                <c:pt idx="1646">
                  <c:v>128.79</c:v>
                </c:pt>
                <c:pt idx="1647">
                  <c:v>127.93</c:v>
                </c:pt>
                <c:pt idx="1648">
                  <c:v>120.73</c:v>
                </c:pt>
                <c:pt idx="1649">
                  <c:v>126</c:v>
                </c:pt>
                <c:pt idx="1650">
                  <c:v>134.69999999999999</c:v>
                </c:pt>
                <c:pt idx="1651">
                  <c:v>127.98</c:v>
                </c:pt>
                <c:pt idx="1652">
                  <c:v>123.74</c:v>
                </c:pt>
                <c:pt idx="1653">
                  <c:v>123.74</c:v>
                </c:pt>
                <c:pt idx="1654">
                  <c:v>123.74</c:v>
                </c:pt>
                <c:pt idx="1655">
                  <c:v>123.74</c:v>
                </c:pt>
                <c:pt idx="1656">
                  <c:v>123.74</c:v>
                </c:pt>
                <c:pt idx="1657">
                  <c:v>123.74</c:v>
                </c:pt>
                <c:pt idx="1658">
                  <c:v>123.74</c:v>
                </c:pt>
                <c:pt idx="1659">
                  <c:v>123.74</c:v>
                </c:pt>
                <c:pt idx="1660">
                  <c:v>123.74</c:v>
                </c:pt>
                <c:pt idx="1661">
                  <c:v>123.74</c:v>
                </c:pt>
                <c:pt idx="1662">
                  <c:v>123.74</c:v>
                </c:pt>
                <c:pt idx="1663">
                  <c:v>123.74</c:v>
                </c:pt>
                <c:pt idx="1664">
                  <c:v>123.74</c:v>
                </c:pt>
                <c:pt idx="1665">
                  <c:v>123.74</c:v>
                </c:pt>
                <c:pt idx="1666">
                  <c:v>123.74</c:v>
                </c:pt>
                <c:pt idx="1667">
                  <c:v>123.74</c:v>
                </c:pt>
                <c:pt idx="1668">
                  <c:v>123.74</c:v>
                </c:pt>
                <c:pt idx="1669">
                  <c:v>123.74</c:v>
                </c:pt>
                <c:pt idx="1670">
                  <c:v>123.74</c:v>
                </c:pt>
                <c:pt idx="1671">
                  <c:v>123.74</c:v>
                </c:pt>
                <c:pt idx="1672">
                  <c:v>123.74</c:v>
                </c:pt>
                <c:pt idx="1673">
                  <c:v>123.74</c:v>
                </c:pt>
                <c:pt idx="1674">
                  <c:v>123.74</c:v>
                </c:pt>
                <c:pt idx="1675">
                  <c:v>123.74</c:v>
                </c:pt>
                <c:pt idx="1676">
                  <c:v>123.74</c:v>
                </c:pt>
                <c:pt idx="1677">
                  <c:v>123.74</c:v>
                </c:pt>
                <c:pt idx="1678">
                  <c:v>123.74</c:v>
                </c:pt>
                <c:pt idx="1679">
                  <c:v>123.74</c:v>
                </c:pt>
                <c:pt idx="1680">
                  <c:v>123.74</c:v>
                </c:pt>
                <c:pt idx="1681">
                  <c:v>123.74</c:v>
                </c:pt>
                <c:pt idx="1682">
                  <c:v>123.74</c:v>
                </c:pt>
                <c:pt idx="1683">
                  <c:v>123.74</c:v>
                </c:pt>
                <c:pt idx="1684">
                  <c:v>123.74</c:v>
                </c:pt>
                <c:pt idx="1685">
                  <c:v>123.74</c:v>
                </c:pt>
                <c:pt idx="1686">
                  <c:v>123.74</c:v>
                </c:pt>
                <c:pt idx="1687">
                  <c:v>123.74</c:v>
                </c:pt>
                <c:pt idx="1688">
                  <c:v>123.74</c:v>
                </c:pt>
                <c:pt idx="1689">
                  <c:v>123.74</c:v>
                </c:pt>
                <c:pt idx="1690">
                  <c:v>123.74</c:v>
                </c:pt>
                <c:pt idx="1691">
                  <c:v>123.74</c:v>
                </c:pt>
                <c:pt idx="1692">
                  <c:v>123.74</c:v>
                </c:pt>
                <c:pt idx="1693">
                  <c:v>123.74</c:v>
                </c:pt>
                <c:pt idx="1694">
                  <c:v>123.74</c:v>
                </c:pt>
                <c:pt idx="1695">
                  <c:v>123.74</c:v>
                </c:pt>
                <c:pt idx="1696">
                  <c:v>123.74</c:v>
                </c:pt>
                <c:pt idx="1697">
                  <c:v>123.74</c:v>
                </c:pt>
                <c:pt idx="1698">
                  <c:v>123.74</c:v>
                </c:pt>
                <c:pt idx="1699">
                  <c:v>123.74</c:v>
                </c:pt>
                <c:pt idx="1700">
                  <c:v>123.74</c:v>
                </c:pt>
                <c:pt idx="1701">
                  <c:v>123.74</c:v>
                </c:pt>
                <c:pt idx="1702">
                  <c:v>123.74</c:v>
                </c:pt>
                <c:pt idx="1703">
                  <c:v>123.74</c:v>
                </c:pt>
                <c:pt idx="1704">
                  <c:v>123.74</c:v>
                </c:pt>
                <c:pt idx="1705">
                  <c:v>123.74</c:v>
                </c:pt>
                <c:pt idx="1706">
                  <c:v>123.74</c:v>
                </c:pt>
                <c:pt idx="1707">
                  <c:v>123.74</c:v>
                </c:pt>
                <c:pt idx="1708">
                  <c:v>123.74</c:v>
                </c:pt>
                <c:pt idx="1709">
                  <c:v>123.74</c:v>
                </c:pt>
                <c:pt idx="1710">
                  <c:v>123.74</c:v>
                </c:pt>
                <c:pt idx="1711">
                  <c:v>123.74</c:v>
                </c:pt>
                <c:pt idx="1712">
                  <c:v>123.74</c:v>
                </c:pt>
                <c:pt idx="1713">
                  <c:v>123.74</c:v>
                </c:pt>
                <c:pt idx="1714">
                  <c:v>123.74</c:v>
                </c:pt>
                <c:pt idx="1715">
                  <c:v>123.74</c:v>
                </c:pt>
                <c:pt idx="1716">
                  <c:v>123.74</c:v>
                </c:pt>
                <c:pt idx="1717">
                  <c:v>123.74</c:v>
                </c:pt>
                <c:pt idx="1718">
                  <c:v>123.74</c:v>
                </c:pt>
                <c:pt idx="1719">
                  <c:v>123.74</c:v>
                </c:pt>
                <c:pt idx="1720">
                  <c:v>123.74</c:v>
                </c:pt>
                <c:pt idx="1721">
                  <c:v>123.74</c:v>
                </c:pt>
                <c:pt idx="1722">
                  <c:v>123.74</c:v>
                </c:pt>
                <c:pt idx="1723">
                  <c:v>123.74</c:v>
                </c:pt>
                <c:pt idx="1724">
                  <c:v>123.74</c:v>
                </c:pt>
                <c:pt idx="1725">
                  <c:v>123.74</c:v>
                </c:pt>
                <c:pt idx="1726">
                  <c:v>123.74</c:v>
                </c:pt>
                <c:pt idx="1727">
                  <c:v>123.74</c:v>
                </c:pt>
                <c:pt idx="1728">
                  <c:v>123.74</c:v>
                </c:pt>
                <c:pt idx="1729">
                  <c:v>123.74</c:v>
                </c:pt>
                <c:pt idx="1730">
                  <c:v>123.74</c:v>
                </c:pt>
                <c:pt idx="1731">
                  <c:v>123.74</c:v>
                </c:pt>
                <c:pt idx="1732">
                  <c:v>123.74</c:v>
                </c:pt>
                <c:pt idx="1733">
                  <c:v>123.74</c:v>
                </c:pt>
                <c:pt idx="1734">
                  <c:v>123.74</c:v>
                </c:pt>
                <c:pt idx="1735">
                  <c:v>123.74</c:v>
                </c:pt>
                <c:pt idx="1736">
                  <c:v>123.74</c:v>
                </c:pt>
                <c:pt idx="1737">
                  <c:v>123.74</c:v>
                </c:pt>
                <c:pt idx="1738">
                  <c:v>123.74</c:v>
                </c:pt>
                <c:pt idx="1739">
                  <c:v>123.74</c:v>
                </c:pt>
                <c:pt idx="1740">
                  <c:v>123.74</c:v>
                </c:pt>
                <c:pt idx="1741">
                  <c:v>123.74</c:v>
                </c:pt>
                <c:pt idx="1742">
                  <c:v>123.74</c:v>
                </c:pt>
                <c:pt idx="1743">
                  <c:v>123.74</c:v>
                </c:pt>
                <c:pt idx="1744">
                  <c:v>123.74</c:v>
                </c:pt>
                <c:pt idx="1745">
                  <c:v>123.74</c:v>
                </c:pt>
                <c:pt idx="1746">
                  <c:v>123.74</c:v>
                </c:pt>
                <c:pt idx="1747">
                  <c:v>123.74</c:v>
                </c:pt>
                <c:pt idx="1748">
                  <c:v>123.74</c:v>
                </c:pt>
                <c:pt idx="1749">
                  <c:v>123.74</c:v>
                </c:pt>
                <c:pt idx="1750">
                  <c:v>123.74</c:v>
                </c:pt>
                <c:pt idx="1751">
                  <c:v>123.74</c:v>
                </c:pt>
                <c:pt idx="1752">
                  <c:v>123.74</c:v>
                </c:pt>
                <c:pt idx="1753">
                  <c:v>123.74</c:v>
                </c:pt>
                <c:pt idx="1754">
                  <c:v>123.74</c:v>
                </c:pt>
                <c:pt idx="1755">
                  <c:v>123.74</c:v>
                </c:pt>
                <c:pt idx="1756">
                  <c:v>123.74</c:v>
                </c:pt>
                <c:pt idx="1757">
                  <c:v>123.74</c:v>
                </c:pt>
                <c:pt idx="1758">
                  <c:v>123.74</c:v>
                </c:pt>
                <c:pt idx="1759">
                  <c:v>123.74</c:v>
                </c:pt>
                <c:pt idx="1760">
                  <c:v>123.74</c:v>
                </c:pt>
                <c:pt idx="1761">
                  <c:v>123.74</c:v>
                </c:pt>
                <c:pt idx="1762">
                  <c:v>123.74</c:v>
                </c:pt>
                <c:pt idx="1763">
                  <c:v>123.74</c:v>
                </c:pt>
                <c:pt idx="1764">
                  <c:v>123.74</c:v>
                </c:pt>
                <c:pt idx="1765">
                  <c:v>123.74</c:v>
                </c:pt>
                <c:pt idx="1766">
                  <c:v>123.74</c:v>
                </c:pt>
                <c:pt idx="1767">
                  <c:v>123.74</c:v>
                </c:pt>
                <c:pt idx="1768">
                  <c:v>123.74</c:v>
                </c:pt>
                <c:pt idx="1769">
                  <c:v>123.74</c:v>
                </c:pt>
                <c:pt idx="1770">
                  <c:v>123.74</c:v>
                </c:pt>
                <c:pt idx="1771">
                  <c:v>123.74</c:v>
                </c:pt>
                <c:pt idx="1772">
                  <c:v>123.74</c:v>
                </c:pt>
                <c:pt idx="1773">
                  <c:v>123.74</c:v>
                </c:pt>
                <c:pt idx="1774">
                  <c:v>123.74</c:v>
                </c:pt>
                <c:pt idx="1775">
                  <c:v>123.74</c:v>
                </c:pt>
                <c:pt idx="1776">
                  <c:v>123.74</c:v>
                </c:pt>
                <c:pt idx="1777">
                  <c:v>123.74</c:v>
                </c:pt>
                <c:pt idx="1778">
                  <c:v>123.74</c:v>
                </c:pt>
                <c:pt idx="1779">
                  <c:v>123.74</c:v>
                </c:pt>
                <c:pt idx="1780">
                  <c:v>123.74</c:v>
                </c:pt>
                <c:pt idx="1781">
                  <c:v>123.74</c:v>
                </c:pt>
                <c:pt idx="1782">
                  <c:v>123.74</c:v>
                </c:pt>
                <c:pt idx="1783">
                  <c:v>123.74</c:v>
                </c:pt>
                <c:pt idx="1784">
                  <c:v>123.74</c:v>
                </c:pt>
                <c:pt idx="1785">
                  <c:v>123.74</c:v>
                </c:pt>
                <c:pt idx="1786">
                  <c:v>123.74</c:v>
                </c:pt>
                <c:pt idx="1787">
                  <c:v>123.74</c:v>
                </c:pt>
                <c:pt idx="1788">
                  <c:v>123.74</c:v>
                </c:pt>
                <c:pt idx="1789">
                  <c:v>123.74</c:v>
                </c:pt>
                <c:pt idx="1790">
                  <c:v>123.74</c:v>
                </c:pt>
                <c:pt idx="1791">
                  <c:v>123.74</c:v>
                </c:pt>
                <c:pt idx="1792">
                  <c:v>123.74</c:v>
                </c:pt>
                <c:pt idx="1793">
                  <c:v>123.74</c:v>
                </c:pt>
                <c:pt idx="1794">
                  <c:v>123.74</c:v>
                </c:pt>
                <c:pt idx="1795">
                  <c:v>123.74</c:v>
                </c:pt>
                <c:pt idx="1796">
                  <c:v>123.74</c:v>
                </c:pt>
                <c:pt idx="1797">
                  <c:v>123.74</c:v>
                </c:pt>
                <c:pt idx="1798">
                  <c:v>123.74</c:v>
                </c:pt>
                <c:pt idx="1799">
                  <c:v>123.74</c:v>
                </c:pt>
                <c:pt idx="1800">
                  <c:v>123.74</c:v>
                </c:pt>
                <c:pt idx="1801">
                  <c:v>123.74</c:v>
                </c:pt>
                <c:pt idx="1802">
                  <c:v>123.74</c:v>
                </c:pt>
                <c:pt idx="1803">
                  <c:v>123.74</c:v>
                </c:pt>
                <c:pt idx="1804">
                  <c:v>123.74</c:v>
                </c:pt>
                <c:pt idx="1805">
                  <c:v>123.74</c:v>
                </c:pt>
                <c:pt idx="1806">
                  <c:v>123.74</c:v>
                </c:pt>
                <c:pt idx="1807">
                  <c:v>123.74</c:v>
                </c:pt>
                <c:pt idx="1808">
                  <c:v>123.74</c:v>
                </c:pt>
                <c:pt idx="1809">
                  <c:v>123.74</c:v>
                </c:pt>
                <c:pt idx="1810">
                  <c:v>123.74</c:v>
                </c:pt>
                <c:pt idx="1811">
                  <c:v>123.74</c:v>
                </c:pt>
                <c:pt idx="1812">
                  <c:v>123.74</c:v>
                </c:pt>
                <c:pt idx="1813">
                  <c:v>123.74</c:v>
                </c:pt>
                <c:pt idx="1814">
                  <c:v>123.74</c:v>
                </c:pt>
                <c:pt idx="1815">
                  <c:v>123.74</c:v>
                </c:pt>
                <c:pt idx="1816">
                  <c:v>123.74</c:v>
                </c:pt>
                <c:pt idx="1817">
                  <c:v>123.74</c:v>
                </c:pt>
                <c:pt idx="1818">
                  <c:v>123.74</c:v>
                </c:pt>
                <c:pt idx="1819">
                  <c:v>123.74</c:v>
                </c:pt>
                <c:pt idx="1820">
                  <c:v>123.74</c:v>
                </c:pt>
                <c:pt idx="1821">
                  <c:v>119.12</c:v>
                </c:pt>
                <c:pt idx="1822">
                  <c:v>131.94999999999999</c:v>
                </c:pt>
                <c:pt idx="1823">
                  <c:v>131.94999999999999</c:v>
                </c:pt>
                <c:pt idx="1824">
                  <c:v>131.94999999999999</c:v>
                </c:pt>
                <c:pt idx="1825">
                  <c:v>131.94999999999999</c:v>
                </c:pt>
                <c:pt idx="1826">
                  <c:v>131.94999999999999</c:v>
                </c:pt>
                <c:pt idx="1827">
                  <c:v>131.94999999999999</c:v>
                </c:pt>
                <c:pt idx="1828">
                  <c:v>131.94999999999999</c:v>
                </c:pt>
                <c:pt idx="1829">
                  <c:v>131.94999999999999</c:v>
                </c:pt>
                <c:pt idx="1830">
                  <c:v>131.94999999999999</c:v>
                </c:pt>
                <c:pt idx="1831">
                  <c:v>131.94999999999999</c:v>
                </c:pt>
                <c:pt idx="1832">
                  <c:v>131.94999999999999</c:v>
                </c:pt>
                <c:pt idx="1833">
                  <c:v>131.94999999999999</c:v>
                </c:pt>
                <c:pt idx="1834">
                  <c:v>131.94999999999999</c:v>
                </c:pt>
                <c:pt idx="1835">
                  <c:v>131.94999999999999</c:v>
                </c:pt>
                <c:pt idx="1836">
                  <c:v>131.94999999999999</c:v>
                </c:pt>
                <c:pt idx="1837">
                  <c:v>131.94999999999999</c:v>
                </c:pt>
                <c:pt idx="1838">
                  <c:v>131.94999999999999</c:v>
                </c:pt>
                <c:pt idx="1839">
                  <c:v>131.94999999999999</c:v>
                </c:pt>
                <c:pt idx="1840">
                  <c:v>130.78</c:v>
                </c:pt>
                <c:pt idx="1841">
                  <c:v>126.24</c:v>
                </c:pt>
                <c:pt idx="1842">
                  <c:v>131.94999999999999</c:v>
                </c:pt>
                <c:pt idx="1843">
                  <c:v>131.94999999999999</c:v>
                </c:pt>
                <c:pt idx="1844">
                  <c:v>131.94999999999999</c:v>
                </c:pt>
                <c:pt idx="1845">
                  <c:v>131.94999999999999</c:v>
                </c:pt>
                <c:pt idx="1846">
                  <c:v>131.94999999999999</c:v>
                </c:pt>
                <c:pt idx="1847">
                  <c:v>131.94999999999999</c:v>
                </c:pt>
                <c:pt idx="1848">
                  <c:v>131.94999999999999</c:v>
                </c:pt>
                <c:pt idx="1849">
                  <c:v>131.94999999999999</c:v>
                </c:pt>
                <c:pt idx="1850">
                  <c:v>126.24</c:v>
                </c:pt>
                <c:pt idx="1851">
                  <c:v>131.94999999999999</c:v>
                </c:pt>
                <c:pt idx="1852">
                  <c:v>131.94999999999999</c:v>
                </c:pt>
                <c:pt idx="1853">
                  <c:v>131.94999999999999</c:v>
                </c:pt>
                <c:pt idx="1854">
                  <c:v>131.94999999999999</c:v>
                </c:pt>
                <c:pt idx="1855">
                  <c:v>131.94999999999999</c:v>
                </c:pt>
                <c:pt idx="1856">
                  <c:v>131.94999999999999</c:v>
                </c:pt>
                <c:pt idx="1857">
                  <c:v>131.94999999999999</c:v>
                </c:pt>
                <c:pt idx="1858">
                  <c:v>131.94999999999999</c:v>
                </c:pt>
                <c:pt idx="1859">
                  <c:v>131.94999999999999</c:v>
                </c:pt>
                <c:pt idx="1860">
                  <c:v>131.94999999999999</c:v>
                </c:pt>
                <c:pt idx="1861">
                  <c:v>131.94999999999999</c:v>
                </c:pt>
                <c:pt idx="1862">
                  <c:v>131.94999999999999</c:v>
                </c:pt>
                <c:pt idx="1863">
                  <c:v>122.48</c:v>
                </c:pt>
                <c:pt idx="1864">
                  <c:v>133.87</c:v>
                </c:pt>
                <c:pt idx="1865">
                  <c:v>133.87</c:v>
                </c:pt>
                <c:pt idx="1866">
                  <c:v>122.75</c:v>
                </c:pt>
                <c:pt idx="1867">
                  <c:v>127.21</c:v>
                </c:pt>
                <c:pt idx="1868">
                  <c:v>108.69</c:v>
                </c:pt>
                <c:pt idx="1869">
                  <c:v>108.69</c:v>
                </c:pt>
                <c:pt idx="1870">
                  <c:v>108.69</c:v>
                </c:pt>
                <c:pt idx="1871">
                  <c:v>108.69</c:v>
                </c:pt>
                <c:pt idx="1872">
                  <c:v>108.69</c:v>
                </c:pt>
                <c:pt idx="1873">
                  <c:v>108.69</c:v>
                </c:pt>
                <c:pt idx="1874">
                  <c:v>108.69</c:v>
                </c:pt>
                <c:pt idx="1875">
                  <c:v>108.69</c:v>
                </c:pt>
                <c:pt idx="1876">
                  <c:v>128.01</c:v>
                </c:pt>
                <c:pt idx="1877">
                  <c:v>123</c:v>
                </c:pt>
                <c:pt idx="1878">
                  <c:v>127.23</c:v>
                </c:pt>
                <c:pt idx="1879">
                  <c:v>127.99</c:v>
                </c:pt>
                <c:pt idx="1880">
                  <c:v>122.02</c:v>
                </c:pt>
                <c:pt idx="1881">
                  <c:v>130.5</c:v>
                </c:pt>
                <c:pt idx="1882">
                  <c:v>126.44</c:v>
                </c:pt>
                <c:pt idx="1883">
                  <c:v>116.19</c:v>
                </c:pt>
                <c:pt idx="1884">
                  <c:v>116.19</c:v>
                </c:pt>
                <c:pt idx="1885">
                  <c:v>116.19</c:v>
                </c:pt>
                <c:pt idx="1886">
                  <c:v>116.19</c:v>
                </c:pt>
                <c:pt idx="1887">
                  <c:v>116.19</c:v>
                </c:pt>
                <c:pt idx="1888">
                  <c:v>116.19</c:v>
                </c:pt>
                <c:pt idx="1889">
                  <c:v>116.19</c:v>
                </c:pt>
                <c:pt idx="1890">
                  <c:v>116.19</c:v>
                </c:pt>
                <c:pt idx="1891">
                  <c:v>116.19</c:v>
                </c:pt>
                <c:pt idx="1892">
                  <c:v>116.19</c:v>
                </c:pt>
                <c:pt idx="1893">
                  <c:v>116.19</c:v>
                </c:pt>
                <c:pt idx="1894">
                  <c:v>116.19</c:v>
                </c:pt>
                <c:pt idx="1895">
                  <c:v>116.19</c:v>
                </c:pt>
                <c:pt idx="1896">
                  <c:v>133.05000000000001</c:v>
                </c:pt>
                <c:pt idx="1897">
                  <c:v>116.19</c:v>
                </c:pt>
                <c:pt idx="1898">
                  <c:v>116.19</c:v>
                </c:pt>
                <c:pt idx="1899">
                  <c:v>116.19</c:v>
                </c:pt>
                <c:pt idx="1900">
                  <c:v>116.19</c:v>
                </c:pt>
                <c:pt idx="1901">
                  <c:v>116.19</c:v>
                </c:pt>
                <c:pt idx="1902">
                  <c:v>116.19</c:v>
                </c:pt>
                <c:pt idx="1903">
                  <c:v>116.19</c:v>
                </c:pt>
                <c:pt idx="1904">
                  <c:v>116.19</c:v>
                </c:pt>
                <c:pt idx="1905">
                  <c:v>116.19</c:v>
                </c:pt>
                <c:pt idx="1906">
                  <c:v>116.19</c:v>
                </c:pt>
                <c:pt idx="1907">
                  <c:v>116.19</c:v>
                </c:pt>
                <c:pt idx="1908">
                  <c:v>116.19</c:v>
                </c:pt>
                <c:pt idx="1909">
                  <c:v>120.42</c:v>
                </c:pt>
                <c:pt idx="1910">
                  <c:v>124.62</c:v>
                </c:pt>
                <c:pt idx="1911">
                  <c:v>124.62</c:v>
                </c:pt>
                <c:pt idx="1912">
                  <c:v>124.62</c:v>
                </c:pt>
                <c:pt idx="1913">
                  <c:v>124.62</c:v>
                </c:pt>
                <c:pt idx="1914">
                  <c:v>124.62</c:v>
                </c:pt>
                <c:pt idx="1915">
                  <c:v>124.62</c:v>
                </c:pt>
                <c:pt idx="1916">
                  <c:v>124.62</c:v>
                </c:pt>
                <c:pt idx="1917">
                  <c:v>124.62</c:v>
                </c:pt>
                <c:pt idx="1918">
                  <c:v>124.62</c:v>
                </c:pt>
                <c:pt idx="1919">
                  <c:v>124.62</c:v>
                </c:pt>
                <c:pt idx="1920">
                  <c:v>124.62</c:v>
                </c:pt>
                <c:pt idx="1921">
                  <c:v>124.62</c:v>
                </c:pt>
                <c:pt idx="1922">
                  <c:v>124.62</c:v>
                </c:pt>
                <c:pt idx="1923">
                  <c:v>124.62</c:v>
                </c:pt>
                <c:pt idx="1924">
                  <c:v>124.62</c:v>
                </c:pt>
                <c:pt idx="1925">
                  <c:v>124.62</c:v>
                </c:pt>
                <c:pt idx="1926">
                  <c:v>124.62</c:v>
                </c:pt>
                <c:pt idx="1927">
                  <c:v>124.62</c:v>
                </c:pt>
                <c:pt idx="1928">
                  <c:v>124.62</c:v>
                </c:pt>
                <c:pt idx="1929">
                  <c:v>124.62</c:v>
                </c:pt>
                <c:pt idx="1930">
                  <c:v>124.62</c:v>
                </c:pt>
                <c:pt idx="1931">
                  <c:v>124.62</c:v>
                </c:pt>
                <c:pt idx="1932">
                  <c:v>124.62</c:v>
                </c:pt>
                <c:pt idx="1933">
                  <c:v>124.62</c:v>
                </c:pt>
                <c:pt idx="1934">
                  <c:v>124.62</c:v>
                </c:pt>
                <c:pt idx="1935">
                  <c:v>124.62</c:v>
                </c:pt>
                <c:pt idx="1936">
                  <c:v>124.62</c:v>
                </c:pt>
                <c:pt idx="1937">
                  <c:v>124.62</c:v>
                </c:pt>
                <c:pt idx="1938">
                  <c:v>124.62</c:v>
                </c:pt>
                <c:pt idx="1939">
                  <c:v>124.62</c:v>
                </c:pt>
                <c:pt idx="1940">
                  <c:v>124.62</c:v>
                </c:pt>
                <c:pt idx="1941">
                  <c:v>124.62</c:v>
                </c:pt>
                <c:pt idx="1942">
                  <c:v>124.62</c:v>
                </c:pt>
                <c:pt idx="1943">
                  <c:v>124.62</c:v>
                </c:pt>
                <c:pt idx="1944">
                  <c:v>124.62</c:v>
                </c:pt>
                <c:pt idx="1945">
                  <c:v>124.62</c:v>
                </c:pt>
                <c:pt idx="1946">
                  <c:v>124.62</c:v>
                </c:pt>
                <c:pt idx="1947">
                  <c:v>124.62</c:v>
                </c:pt>
                <c:pt idx="1948">
                  <c:v>124.62</c:v>
                </c:pt>
                <c:pt idx="1949">
                  <c:v>124.62</c:v>
                </c:pt>
                <c:pt idx="1950">
                  <c:v>124.62</c:v>
                </c:pt>
                <c:pt idx="1951">
                  <c:v>124.62</c:v>
                </c:pt>
                <c:pt idx="1952">
                  <c:v>124.62</c:v>
                </c:pt>
                <c:pt idx="1953">
                  <c:v>124.62</c:v>
                </c:pt>
                <c:pt idx="1954">
                  <c:v>124.62</c:v>
                </c:pt>
                <c:pt idx="1955">
                  <c:v>124.62</c:v>
                </c:pt>
                <c:pt idx="1956">
                  <c:v>124.62</c:v>
                </c:pt>
                <c:pt idx="1957">
                  <c:v>124.62</c:v>
                </c:pt>
                <c:pt idx="1958">
                  <c:v>124.62</c:v>
                </c:pt>
                <c:pt idx="1959">
                  <c:v>124.62</c:v>
                </c:pt>
                <c:pt idx="1960">
                  <c:v>124.62</c:v>
                </c:pt>
                <c:pt idx="1961">
                  <c:v>124.62</c:v>
                </c:pt>
                <c:pt idx="1962">
                  <c:v>124.62</c:v>
                </c:pt>
                <c:pt idx="1963">
                  <c:v>124.62</c:v>
                </c:pt>
                <c:pt idx="1964">
                  <c:v>124.62</c:v>
                </c:pt>
                <c:pt idx="1965">
                  <c:v>124.62</c:v>
                </c:pt>
                <c:pt idx="1966">
                  <c:v>124.62</c:v>
                </c:pt>
                <c:pt idx="1967">
                  <c:v>124.62</c:v>
                </c:pt>
                <c:pt idx="1968">
                  <c:v>124.62</c:v>
                </c:pt>
                <c:pt idx="1969">
                  <c:v>124.62</c:v>
                </c:pt>
                <c:pt idx="1970">
                  <c:v>124.62</c:v>
                </c:pt>
                <c:pt idx="1971">
                  <c:v>124.62</c:v>
                </c:pt>
                <c:pt idx="1972">
                  <c:v>124.62</c:v>
                </c:pt>
                <c:pt idx="1973">
                  <c:v>124.62</c:v>
                </c:pt>
                <c:pt idx="1974">
                  <c:v>124.62</c:v>
                </c:pt>
                <c:pt idx="1975">
                  <c:v>124.62</c:v>
                </c:pt>
                <c:pt idx="1976">
                  <c:v>124.62</c:v>
                </c:pt>
                <c:pt idx="1977">
                  <c:v>124.62</c:v>
                </c:pt>
                <c:pt idx="1978">
                  <c:v>124.62</c:v>
                </c:pt>
                <c:pt idx="1979">
                  <c:v>124.62</c:v>
                </c:pt>
                <c:pt idx="1980">
                  <c:v>124.62</c:v>
                </c:pt>
                <c:pt idx="1981">
                  <c:v>124.62</c:v>
                </c:pt>
                <c:pt idx="1982">
                  <c:v>124.62</c:v>
                </c:pt>
                <c:pt idx="1983">
                  <c:v>124.62</c:v>
                </c:pt>
                <c:pt idx="1984">
                  <c:v>124.62</c:v>
                </c:pt>
                <c:pt idx="1985">
                  <c:v>124.62</c:v>
                </c:pt>
                <c:pt idx="1986">
                  <c:v>124.62</c:v>
                </c:pt>
                <c:pt idx="1987">
                  <c:v>124.62</c:v>
                </c:pt>
                <c:pt idx="1988">
                  <c:v>124.62</c:v>
                </c:pt>
                <c:pt idx="1989">
                  <c:v>124.62</c:v>
                </c:pt>
                <c:pt idx="1990">
                  <c:v>124.62</c:v>
                </c:pt>
                <c:pt idx="1991">
                  <c:v>124.62</c:v>
                </c:pt>
                <c:pt idx="1992">
                  <c:v>124.62</c:v>
                </c:pt>
                <c:pt idx="1993">
                  <c:v>124.62</c:v>
                </c:pt>
                <c:pt idx="1994">
                  <c:v>124.62</c:v>
                </c:pt>
                <c:pt idx="1995">
                  <c:v>124.62</c:v>
                </c:pt>
                <c:pt idx="1996">
                  <c:v>124.62</c:v>
                </c:pt>
                <c:pt idx="1997">
                  <c:v>124.62</c:v>
                </c:pt>
                <c:pt idx="1998">
                  <c:v>124.62</c:v>
                </c:pt>
                <c:pt idx="1999">
                  <c:v>124.62</c:v>
                </c:pt>
                <c:pt idx="2000">
                  <c:v>124.62</c:v>
                </c:pt>
                <c:pt idx="2001">
                  <c:v>124.62</c:v>
                </c:pt>
                <c:pt idx="2002">
                  <c:v>124.62</c:v>
                </c:pt>
                <c:pt idx="2003">
                  <c:v>124.62</c:v>
                </c:pt>
                <c:pt idx="2004">
                  <c:v>124.62</c:v>
                </c:pt>
                <c:pt idx="2005">
                  <c:v>124.62</c:v>
                </c:pt>
                <c:pt idx="2006">
                  <c:v>124.62</c:v>
                </c:pt>
                <c:pt idx="2007">
                  <c:v>124.62</c:v>
                </c:pt>
                <c:pt idx="2008">
                  <c:v>124.62</c:v>
                </c:pt>
                <c:pt idx="2009">
                  <c:v>124.62</c:v>
                </c:pt>
                <c:pt idx="2010">
                  <c:v>124.62</c:v>
                </c:pt>
                <c:pt idx="2011">
                  <c:v>124.62</c:v>
                </c:pt>
                <c:pt idx="2012">
                  <c:v>124.62</c:v>
                </c:pt>
                <c:pt idx="2013">
                  <c:v>124.62</c:v>
                </c:pt>
                <c:pt idx="2014">
                  <c:v>124.62</c:v>
                </c:pt>
                <c:pt idx="2015">
                  <c:v>124.62</c:v>
                </c:pt>
                <c:pt idx="2016">
                  <c:v>124.62</c:v>
                </c:pt>
                <c:pt idx="2017">
                  <c:v>124.62</c:v>
                </c:pt>
                <c:pt idx="2018">
                  <c:v>124.62</c:v>
                </c:pt>
                <c:pt idx="2019">
                  <c:v>124.62</c:v>
                </c:pt>
                <c:pt idx="2020">
                  <c:v>124.62</c:v>
                </c:pt>
                <c:pt idx="2021">
                  <c:v>124.62</c:v>
                </c:pt>
                <c:pt idx="2022">
                  <c:v>124.62</c:v>
                </c:pt>
                <c:pt idx="2023">
                  <c:v>124.62</c:v>
                </c:pt>
                <c:pt idx="2024">
                  <c:v>124.62</c:v>
                </c:pt>
                <c:pt idx="2025">
                  <c:v>124.62</c:v>
                </c:pt>
                <c:pt idx="2026">
                  <c:v>124.62</c:v>
                </c:pt>
                <c:pt idx="2027">
                  <c:v>124.62</c:v>
                </c:pt>
                <c:pt idx="2028">
                  <c:v>124.62</c:v>
                </c:pt>
                <c:pt idx="2029">
                  <c:v>124.62</c:v>
                </c:pt>
                <c:pt idx="2030">
                  <c:v>124.62</c:v>
                </c:pt>
                <c:pt idx="2031">
                  <c:v>124.62</c:v>
                </c:pt>
                <c:pt idx="2032">
                  <c:v>124.62</c:v>
                </c:pt>
                <c:pt idx="2033">
                  <c:v>124.62</c:v>
                </c:pt>
                <c:pt idx="2034">
                  <c:v>124.62</c:v>
                </c:pt>
                <c:pt idx="2035">
                  <c:v>124.62</c:v>
                </c:pt>
                <c:pt idx="2036">
                  <c:v>124.62</c:v>
                </c:pt>
                <c:pt idx="2037">
                  <c:v>124.62</c:v>
                </c:pt>
                <c:pt idx="2038">
                  <c:v>124.62</c:v>
                </c:pt>
                <c:pt idx="2039">
                  <c:v>124.62</c:v>
                </c:pt>
                <c:pt idx="2040">
                  <c:v>124.62</c:v>
                </c:pt>
                <c:pt idx="2041">
                  <c:v>124.62</c:v>
                </c:pt>
                <c:pt idx="2042">
                  <c:v>124.62</c:v>
                </c:pt>
                <c:pt idx="2043">
                  <c:v>124.62</c:v>
                </c:pt>
                <c:pt idx="2044">
                  <c:v>124.62</c:v>
                </c:pt>
                <c:pt idx="2045">
                  <c:v>124.62</c:v>
                </c:pt>
                <c:pt idx="2046">
                  <c:v>124.62</c:v>
                </c:pt>
                <c:pt idx="2047">
                  <c:v>124.62</c:v>
                </c:pt>
                <c:pt idx="2048">
                  <c:v>124.62</c:v>
                </c:pt>
                <c:pt idx="2049">
                  <c:v>124.62</c:v>
                </c:pt>
                <c:pt idx="2050">
                  <c:v>124.62</c:v>
                </c:pt>
                <c:pt idx="2051">
                  <c:v>124.62</c:v>
                </c:pt>
                <c:pt idx="2052">
                  <c:v>124.62</c:v>
                </c:pt>
                <c:pt idx="2053">
                  <c:v>124.62</c:v>
                </c:pt>
                <c:pt idx="2054">
                  <c:v>124.62</c:v>
                </c:pt>
                <c:pt idx="2055">
                  <c:v>124.62</c:v>
                </c:pt>
                <c:pt idx="2056">
                  <c:v>124.62</c:v>
                </c:pt>
                <c:pt idx="2057">
                  <c:v>124.62</c:v>
                </c:pt>
                <c:pt idx="2058">
                  <c:v>124.62</c:v>
                </c:pt>
                <c:pt idx="2059">
                  <c:v>124.62</c:v>
                </c:pt>
                <c:pt idx="2060">
                  <c:v>124.62</c:v>
                </c:pt>
                <c:pt idx="2061">
                  <c:v>124.62</c:v>
                </c:pt>
                <c:pt idx="2062">
                  <c:v>124.62</c:v>
                </c:pt>
                <c:pt idx="2063">
                  <c:v>124.62</c:v>
                </c:pt>
                <c:pt idx="2064">
                  <c:v>124.62</c:v>
                </c:pt>
                <c:pt idx="2065">
                  <c:v>124.62</c:v>
                </c:pt>
                <c:pt idx="2066">
                  <c:v>124.62</c:v>
                </c:pt>
                <c:pt idx="2067">
                  <c:v>124.62</c:v>
                </c:pt>
                <c:pt idx="2068">
                  <c:v>124.62</c:v>
                </c:pt>
                <c:pt idx="2069">
                  <c:v>124.62</c:v>
                </c:pt>
                <c:pt idx="2070">
                  <c:v>124.62</c:v>
                </c:pt>
                <c:pt idx="2071">
                  <c:v>124.62</c:v>
                </c:pt>
                <c:pt idx="2072">
                  <c:v>124.62</c:v>
                </c:pt>
                <c:pt idx="2073">
                  <c:v>124.62</c:v>
                </c:pt>
                <c:pt idx="2074">
                  <c:v>124.62</c:v>
                </c:pt>
                <c:pt idx="2075">
                  <c:v>124.62</c:v>
                </c:pt>
                <c:pt idx="2076">
                  <c:v>124.62</c:v>
                </c:pt>
                <c:pt idx="2077">
                  <c:v>124.62</c:v>
                </c:pt>
                <c:pt idx="2078">
                  <c:v>124.62</c:v>
                </c:pt>
                <c:pt idx="2079">
                  <c:v>124.62</c:v>
                </c:pt>
                <c:pt idx="2080">
                  <c:v>124.62</c:v>
                </c:pt>
                <c:pt idx="2081">
                  <c:v>124.62</c:v>
                </c:pt>
                <c:pt idx="2082">
                  <c:v>124.62</c:v>
                </c:pt>
                <c:pt idx="2083">
                  <c:v>124.62</c:v>
                </c:pt>
                <c:pt idx="2084">
                  <c:v>124.62</c:v>
                </c:pt>
                <c:pt idx="2085">
                  <c:v>124.62</c:v>
                </c:pt>
                <c:pt idx="2086">
                  <c:v>124.62</c:v>
                </c:pt>
                <c:pt idx="2087">
                  <c:v>124.62</c:v>
                </c:pt>
                <c:pt idx="2088">
                  <c:v>124.62</c:v>
                </c:pt>
                <c:pt idx="2089">
                  <c:v>124.62</c:v>
                </c:pt>
                <c:pt idx="2090">
                  <c:v>124.62</c:v>
                </c:pt>
                <c:pt idx="2091">
                  <c:v>124.62</c:v>
                </c:pt>
                <c:pt idx="2092">
                  <c:v>124.62</c:v>
                </c:pt>
                <c:pt idx="2093">
                  <c:v>124.62</c:v>
                </c:pt>
                <c:pt idx="2094">
                  <c:v>124.62</c:v>
                </c:pt>
                <c:pt idx="2095">
                  <c:v>124.62</c:v>
                </c:pt>
                <c:pt idx="2096">
                  <c:v>124.62</c:v>
                </c:pt>
                <c:pt idx="2097">
                  <c:v>124.62</c:v>
                </c:pt>
                <c:pt idx="2098">
                  <c:v>124.62</c:v>
                </c:pt>
                <c:pt idx="2099">
                  <c:v>124.62</c:v>
                </c:pt>
                <c:pt idx="2100">
                  <c:v>124.62</c:v>
                </c:pt>
                <c:pt idx="2101">
                  <c:v>124.62</c:v>
                </c:pt>
                <c:pt idx="2102">
                  <c:v>124.62</c:v>
                </c:pt>
                <c:pt idx="2103">
                  <c:v>124.62</c:v>
                </c:pt>
                <c:pt idx="2104">
                  <c:v>124.62</c:v>
                </c:pt>
                <c:pt idx="2105">
                  <c:v>124.62</c:v>
                </c:pt>
                <c:pt idx="2106">
                  <c:v>124.62</c:v>
                </c:pt>
                <c:pt idx="2107">
                  <c:v>124.62</c:v>
                </c:pt>
                <c:pt idx="2108">
                  <c:v>124.62</c:v>
                </c:pt>
                <c:pt idx="2109">
                  <c:v>124.62</c:v>
                </c:pt>
                <c:pt idx="2110">
                  <c:v>124.62</c:v>
                </c:pt>
                <c:pt idx="2111">
                  <c:v>124.62</c:v>
                </c:pt>
                <c:pt idx="2112">
                  <c:v>124.62</c:v>
                </c:pt>
                <c:pt idx="2113">
                  <c:v>124.62</c:v>
                </c:pt>
                <c:pt idx="2114">
                  <c:v>124.62</c:v>
                </c:pt>
                <c:pt idx="2115">
                  <c:v>124.62</c:v>
                </c:pt>
                <c:pt idx="2116">
                  <c:v>124.62</c:v>
                </c:pt>
                <c:pt idx="2117">
                  <c:v>124.62</c:v>
                </c:pt>
                <c:pt idx="2118">
                  <c:v>124.62</c:v>
                </c:pt>
                <c:pt idx="2119">
                  <c:v>122.26</c:v>
                </c:pt>
                <c:pt idx="2120">
                  <c:v>128.61000000000001</c:v>
                </c:pt>
                <c:pt idx="2121">
                  <c:v>125.63</c:v>
                </c:pt>
                <c:pt idx="2122">
                  <c:v>122.68</c:v>
                </c:pt>
                <c:pt idx="2123">
                  <c:v>114.94</c:v>
                </c:pt>
                <c:pt idx="2124">
                  <c:v>132.22999999999999</c:v>
                </c:pt>
                <c:pt idx="2125">
                  <c:v>132.22999999999999</c:v>
                </c:pt>
                <c:pt idx="2126">
                  <c:v>132.22999999999999</c:v>
                </c:pt>
                <c:pt idx="2127">
                  <c:v>132.22999999999999</c:v>
                </c:pt>
                <c:pt idx="2128">
                  <c:v>132.22999999999999</c:v>
                </c:pt>
                <c:pt idx="2129">
                  <c:v>132.22999999999999</c:v>
                </c:pt>
                <c:pt idx="2130">
                  <c:v>132.22999999999999</c:v>
                </c:pt>
                <c:pt idx="2131">
                  <c:v>132.22999999999999</c:v>
                </c:pt>
                <c:pt idx="2132">
                  <c:v>132.22999999999999</c:v>
                </c:pt>
                <c:pt idx="2133">
                  <c:v>132.22999999999999</c:v>
                </c:pt>
                <c:pt idx="2134">
                  <c:v>132.22999999999999</c:v>
                </c:pt>
                <c:pt idx="2135">
                  <c:v>132.22999999999999</c:v>
                </c:pt>
                <c:pt idx="2136">
                  <c:v>132.22999999999999</c:v>
                </c:pt>
                <c:pt idx="2137">
                  <c:v>132.22999999999999</c:v>
                </c:pt>
                <c:pt idx="2138">
                  <c:v>132.22999999999999</c:v>
                </c:pt>
                <c:pt idx="2139">
                  <c:v>132.22999999999999</c:v>
                </c:pt>
                <c:pt idx="2140">
                  <c:v>132.22999999999999</c:v>
                </c:pt>
                <c:pt idx="2141">
                  <c:v>132.22999999999999</c:v>
                </c:pt>
                <c:pt idx="2142">
                  <c:v>125.67</c:v>
                </c:pt>
                <c:pt idx="2143">
                  <c:v>132.22999999999999</c:v>
                </c:pt>
                <c:pt idx="2144">
                  <c:v>132.22999999999999</c:v>
                </c:pt>
                <c:pt idx="2145">
                  <c:v>132.22999999999999</c:v>
                </c:pt>
                <c:pt idx="2146">
                  <c:v>132.22999999999999</c:v>
                </c:pt>
                <c:pt idx="2147">
                  <c:v>132.22999999999999</c:v>
                </c:pt>
                <c:pt idx="2148">
                  <c:v>125.67</c:v>
                </c:pt>
                <c:pt idx="2149">
                  <c:v>132.22999999999999</c:v>
                </c:pt>
                <c:pt idx="2150">
                  <c:v>126.46</c:v>
                </c:pt>
                <c:pt idx="2151">
                  <c:v>121.53</c:v>
                </c:pt>
                <c:pt idx="2152">
                  <c:v>117.47</c:v>
                </c:pt>
                <c:pt idx="2153">
                  <c:v>117.47</c:v>
                </c:pt>
                <c:pt idx="2154">
                  <c:v>129.06</c:v>
                </c:pt>
                <c:pt idx="2155">
                  <c:v>109.04</c:v>
                </c:pt>
                <c:pt idx="2156">
                  <c:v>109.04</c:v>
                </c:pt>
                <c:pt idx="2157">
                  <c:v>109.04</c:v>
                </c:pt>
                <c:pt idx="2158">
                  <c:v>109.04</c:v>
                </c:pt>
                <c:pt idx="2159">
                  <c:v>109.04</c:v>
                </c:pt>
                <c:pt idx="2160">
                  <c:v>109.04</c:v>
                </c:pt>
                <c:pt idx="2161">
                  <c:v>109.04</c:v>
                </c:pt>
                <c:pt idx="2162">
                  <c:v>109.04</c:v>
                </c:pt>
                <c:pt idx="2163">
                  <c:v>109.04</c:v>
                </c:pt>
                <c:pt idx="2164">
                  <c:v>109.04</c:v>
                </c:pt>
                <c:pt idx="2165">
                  <c:v>123</c:v>
                </c:pt>
                <c:pt idx="2166">
                  <c:v>123</c:v>
                </c:pt>
                <c:pt idx="2167">
                  <c:v>123</c:v>
                </c:pt>
                <c:pt idx="2168">
                  <c:v>129.54</c:v>
                </c:pt>
                <c:pt idx="2169">
                  <c:v>103.09</c:v>
                </c:pt>
                <c:pt idx="2170">
                  <c:v>127.12</c:v>
                </c:pt>
                <c:pt idx="2171">
                  <c:v>127.12</c:v>
                </c:pt>
                <c:pt idx="2172">
                  <c:v>124.05</c:v>
                </c:pt>
                <c:pt idx="2173">
                  <c:v>124.05</c:v>
                </c:pt>
                <c:pt idx="2174">
                  <c:v>123.12</c:v>
                </c:pt>
                <c:pt idx="2175">
                  <c:v>123.12</c:v>
                </c:pt>
                <c:pt idx="2176">
                  <c:v>111.71</c:v>
                </c:pt>
                <c:pt idx="2177">
                  <c:v>116.78</c:v>
                </c:pt>
                <c:pt idx="2178">
                  <c:v>116.78</c:v>
                </c:pt>
                <c:pt idx="2179">
                  <c:v>116.78</c:v>
                </c:pt>
                <c:pt idx="2180">
                  <c:v>116.78</c:v>
                </c:pt>
                <c:pt idx="2181">
                  <c:v>116.78</c:v>
                </c:pt>
                <c:pt idx="2182">
                  <c:v>116.78</c:v>
                </c:pt>
                <c:pt idx="2183">
                  <c:v>116.78</c:v>
                </c:pt>
                <c:pt idx="2184">
                  <c:v>116.78</c:v>
                </c:pt>
                <c:pt idx="2185">
                  <c:v>116.78</c:v>
                </c:pt>
                <c:pt idx="2186">
                  <c:v>116.78</c:v>
                </c:pt>
                <c:pt idx="2187">
                  <c:v>116.78</c:v>
                </c:pt>
                <c:pt idx="2188">
                  <c:v>116.78</c:v>
                </c:pt>
                <c:pt idx="2189">
                  <c:v>116.78</c:v>
                </c:pt>
                <c:pt idx="2190">
                  <c:v>116.78</c:v>
                </c:pt>
                <c:pt idx="2191">
                  <c:v>116.78</c:v>
                </c:pt>
                <c:pt idx="2192">
                  <c:v>116.78</c:v>
                </c:pt>
                <c:pt idx="2193">
                  <c:v>116.78</c:v>
                </c:pt>
                <c:pt idx="2194">
                  <c:v>116.78</c:v>
                </c:pt>
                <c:pt idx="2195">
                  <c:v>116.78</c:v>
                </c:pt>
                <c:pt idx="2196">
                  <c:v>116.78</c:v>
                </c:pt>
                <c:pt idx="2197">
                  <c:v>116.78</c:v>
                </c:pt>
                <c:pt idx="2198">
                  <c:v>116.78</c:v>
                </c:pt>
                <c:pt idx="2199">
                  <c:v>116.78</c:v>
                </c:pt>
                <c:pt idx="2200">
                  <c:v>116.78</c:v>
                </c:pt>
                <c:pt idx="2201">
                  <c:v>116.78</c:v>
                </c:pt>
                <c:pt idx="2202">
                  <c:v>116.78</c:v>
                </c:pt>
                <c:pt idx="2203">
                  <c:v>116.78</c:v>
                </c:pt>
                <c:pt idx="2204">
                  <c:v>116.78</c:v>
                </c:pt>
                <c:pt idx="2205">
                  <c:v>116.78</c:v>
                </c:pt>
                <c:pt idx="2206">
                  <c:v>116.78</c:v>
                </c:pt>
                <c:pt idx="2207">
                  <c:v>116.78</c:v>
                </c:pt>
                <c:pt idx="2208">
                  <c:v>116.78</c:v>
                </c:pt>
                <c:pt idx="2209">
                  <c:v>116.78</c:v>
                </c:pt>
                <c:pt idx="2210">
                  <c:v>116.78</c:v>
                </c:pt>
                <c:pt idx="2211">
                  <c:v>116.78</c:v>
                </c:pt>
                <c:pt idx="2212">
                  <c:v>116.78</c:v>
                </c:pt>
                <c:pt idx="2213">
                  <c:v>116.78</c:v>
                </c:pt>
                <c:pt idx="2214">
                  <c:v>116.78</c:v>
                </c:pt>
                <c:pt idx="2215">
                  <c:v>116.78</c:v>
                </c:pt>
                <c:pt idx="2216">
                  <c:v>116.78</c:v>
                </c:pt>
                <c:pt idx="2217">
                  <c:v>116.78</c:v>
                </c:pt>
                <c:pt idx="2218">
                  <c:v>116.78</c:v>
                </c:pt>
                <c:pt idx="2219">
                  <c:v>116.78</c:v>
                </c:pt>
                <c:pt idx="2220">
                  <c:v>116.78</c:v>
                </c:pt>
                <c:pt idx="2221">
                  <c:v>116.78</c:v>
                </c:pt>
                <c:pt idx="2222">
                  <c:v>116.78</c:v>
                </c:pt>
                <c:pt idx="2223">
                  <c:v>116.78</c:v>
                </c:pt>
                <c:pt idx="2224">
                  <c:v>116.78</c:v>
                </c:pt>
                <c:pt idx="2225">
                  <c:v>116.78</c:v>
                </c:pt>
                <c:pt idx="2226">
                  <c:v>116.78</c:v>
                </c:pt>
                <c:pt idx="2227">
                  <c:v>116.78</c:v>
                </c:pt>
                <c:pt idx="2228">
                  <c:v>116.78</c:v>
                </c:pt>
                <c:pt idx="2229">
                  <c:v>116.78</c:v>
                </c:pt>
                <c:pt idx="2230">
                  <c:v>116.78</c:v>
                </c:pt>
                <c:pt idx="2231">
                  <c:v>116.78</c:v>
                </c:pt>
                <c:pt idx="2232">
                  <c:v>116.78</c:v>
                </c:pt>
                <c:pt idx="2233">
                  <c:v>116.78</c:v>
                </c:pt>
                <c:pt idx="2234">
                  <c:v>116.78</c:v>
                </c:pt>
                <c:pt idx="2235">
                  <c:v>116.78</c:v>
                </c:pt>
                <c:pt idx="2236">
                  <c:v>116.78</c:v>
                </c:pt>
                <c:pt idx="2237">
                  <c:v>116.78</c:v>
                </c:pt>
                <c:pt idx="2238">
                  <c:v>116.78</c:v>
                </c:pt>
                <c:pt idx="2239">
                  <c:v>126.4</c:v>
                </c:pt>
                <c:pt idx="2240">
                  <c:v>126.4</c:v>
                </c:pt>
                <c:pt idx="2241">
                  <c:v>117.19</c:v>
                </c:pt>
                <c:pt idx="2242">
                  <c:v>117.19</c:v>
                </c:pt>
                <c:pt idx="2243">
                  <c:v>124.11</c:v>
                </c:pt>
                <c:pt idx="2244">
                  <c:v>119.58</c:v>
                </c:pt>
                <c:pt idx="2245">
                  <c:v>124.11</c:v>
                </c:pt>
                <c:pt idx="2246">
                  <c:v>124.93</c:v>
                </c:pt>
                <c:pt idx="2247">
                  <c:v>124.93</c:v>
                </c:pt>
                <c:pt idx="2248">
                  <c:v>124.93</c:v>
                </c:pt>
                <c:pt idx="2249">
                  <c:v>124.93</c:v>
                </c:pt>
                <c:pt idx="2250">
                  <c:v>124.93</c:v>
                </c:pt>
                <c:pt idx="2251">
                  <c:v>124.93</c:v>
                </c:pt>
                <c:pt idx="2252">
                  <c:v>124.93</c:v>
                </c:pt>
                <c:pt idx="2253">
                  <c:v>124.93</c:v>
                </c:pt>
                <c:pt idx="2254">
                  <c:v>124.93</c:v>
                </c:pt>
                <c:pt idx="2255">
                  <c:v>124.93</c:v>
                </c:pt>
                <c:pt idx="2256">
                  <c:v>124.93</c:v>
                </c:pt>
                <c:pt idx="2257">
                  <c:v>124.93</c:v>
                </c:pt>
                <c:pt idx="2258">
                  <c:v>124.93</c:v>
                </c:pt>
                <c:pt idx="2259">
                  <c:v>124.93</c:v>
                </c:pt>
                <c:pt idx="2260">
                  <c:v>124.93</c:v>
                </c:pt>
                <c:pt idx="2261">
                  <c:v>124.93</c:v>
                </c:pt>
                <c:pt idx="2262">
                  <c:v>124.93</c:v>
                </c:pt>
                <c:pt idx="2263">
                  <c:v>124.93</c:v>
                </c:pt>
                <c:pt idx="2264">
                  <c:v>124.93</c:v>
                </c:pt>
                <c:pt idx="2265">
                  <c:v>124.93</c:v>
                </c:pt>
                <c:pt idx="2266">
                  <c:v>124.93</c:v>
                </c:pt>
                <c:pt idx="2267">
                  <c:v>124.93</c:v>
                </c:pt>
                <c:pt idx="2268">
                  <c:v>124.93</c:v>
                </c:pt>
                <c:pt idx="2269">
                  <c:v>124.93</c:v>
                </c:pt>
                <c:pt idx="2270">
                  <c:v>124.93</c:v>
                </c:pt>
                <c:pt idx="2271">
                  <c:v>124.93</c:v>
                </c:pt>
                <c:pt idx="2272">
                  <c:v>124.93</c:v>
                </c:pt>
                <c:pt idx="2273">
                  <c:v>124.93</c:v>
                </c:pt>
                <c:pt idx="2274">
                  <c:v>124.93</c:v>
                </c:pt>
                <c:pt idx="2275">
                  <c:v>124.93</c:v>
                </c:pt>
                <c:pt idx="2276">
                  <c:v>124.93</c:v>
                </c:pt>
                <c:pt idx="2277">
                  <c:v>124.93</c:v>
                </c:pt>
                <c:pt idx="2278">
                  <c:v>124.93</c:v>
                </c:pt>
                <c:pt idx="2279">
                  <c:v>124.93</c:v>
                </c:pt>
                <c:pt idx="2280">
                  <c:v>124.93</c:v>
                </c:pt>
                <c:pt idx="2281">
                  <c:v>124.93</c:v>
                </c:pt>
                <c:pt idx="2282">
                  <c:v>124.93</c:v>
                </c:pt>
                <c:pt idx="2283">
                  <c:v>124.93</c:v>
                </c:pt>
                <c:pt idx="2284">
                  <c:v>124.93</c:v>
                </c:pt>
                <c:pt idx="2285">
                  <c:v>124.93</c:v>
                </c:pt>
                <c:pt idx="2286">
                  <c:v>124.93</c:v>
                </c:pt>
                <c:pt idx="2287">
                  <c:v>124.93</c:v>
                </c:pt>
                <c:pt idx="2288">
                  <c:v>124.93</c:v>
                </c:pt>
                <c:pt idx="2289">
                  <c:v>124.93</c:v>
                </c:pt>
                <c:pt idx="2290">
                  <c:v>124.93</c:v>
                </c:pt>
                <c:pt idx="2291">
                  <c:v>124.93</c:v>
                </c:pt>
                <c:pt idx="2292">
                  <c:v>124.93</c:v>
                </c:pt>
                <c:pt idx="2293">
                  <c:v>124.93</c:v>
                </c:pt>
                <c:pt idx="2294">
                  <c:v>124.93</c:v>
                </c:pt>
                <c:pt idx="2295">
                  <c:v>124.93</c:v>
                </c:pt>
                <c:pt idx="2296">
                  <c:v>124.93</c:v>
                </c:pt>
                <c:pt idx="2297">
                  <c:v>124.93</c:v>
                </c:pt>
                <c:pt idx="2298">
                  <c:v>124.93</c:v>
                </c:pt>
                <c:pt idx="2299">
                  <c:v>124.93</c:v>
                </c:pt>
                <c:pt idx="2300">
                  <c:v>124.93</c:v>
                </c:pt>
                <c:pt idx="2301">
                  <c:v>124.93</c:v>
                </c:pt>
                <c:pt idx="2302">
                  <c:v>124.93</c:v>
                </c:pt>
                <c:pt idx="2303">
                  <c:v>124.93</c:v>
                </c:pt>
                <c:pt idx="2304">
                  <c:v>124.93</c:v>
                </c:pt>
                <c:pt idx="2305">
                  <c:v>124.93</c:v>
                </c:pt>
                <c:pt idx="2306">
                  <c:v>124.93</c:v>
                </c:pt>
                <c:pt idx="2307">
                  <c:v>124.93</c:v>
                </c:pt>
                <c:pt idx="2308">
                  <c:v>124.93</c:v>
                </c:pt>
                <c:pt idx="2309">
                  <c:v>124.93</c:v>
                </c:pt>
                <c:pt idx="2310">
                  <c:v>124.93</c:v>
                </c:pt>
                <c:pt idx="2311">
                  <c:v>124.93</c:v>
                </c:pt>
                <c:pt idx="2312">
                  <c:v>124.93</c:v>
                </c:pt>
                <c:pt idx="2313">
                  <c:v>124.93</c:v>
                </c:pt>
                <c:pt idx="2314">
                  <c:v>124.93</c:v>
                </c:pt>
                <c:pt idx="2315">
                  <c:v>124.93</c:v>
                </c:pt>
                <c:pt idx="2316">
                  <c:v>124.93</c:v>
                </c:pt>
                <c:pt idx="2317">
                  <c:v>124.93</c:v>
                </c:pt>
                <c:pt idx="2318">
                  <c:v>124.93</c:v>
                </c:pt>
                <c:pt idx="2319">
                  <c:v>124.93</c:v>
                </c:pt>
                <c:pt idx="2320">
                  <c:v>124.93</c:v>
                </c:pt>
                <c:pt idx="2321">
                  <c:v>124.93</c:v>
                </c:pt>
                <c:pt idx="2322">
                  <c:v>124.93</c:v>
                </c:pt>
                <c:pt idx="2323">
                  <c:v>124.93</c:v>
                </c:pt>
                <c:pt idx="2324">
                  <c:v>124.93</c:v>
                </c:pt>
                <c:pt idx="2325">
                  <c:v>124.93</c:v>
                </c:pt>
                <c:pt idx="2326">
                  <c:v>124.93</c:v>
                </c:pt>
                <c:pt idx="2327">
                  <c:v>124.93</c:v>
                </c:pt>
                <c:pt idx="2328">
                  <c:v>124.93</c:v>
                </c:pt>
                <c:pt idx="2329">
                  <c:v>124.93</c:v>
                </c:pt>
                <c:pt idx="2330">
                  <c:v>124.93</c:v>
                </c:pt>
                <c:pt idx="2331">
                  <c:v>124.93</c:v>
                </c:pt>
                <c:pt idx="2332">
                  <c:v>124.93</c:v>
                </c:pt>
                <c:pt idx="2333">
                  <c:v>124.93</c:v>
                </c:pt>
                <c:pt idx="2334">
                  <c:v>124.93</c:v>
                </c:pt>
                <c:pt idx="2335">
                  <c:v>124.93</c:v>
                </c:pt>
                <c:pt idx="2336">
                  <c:v>124.93</c:v>
                </c:pt>
                <c:pt idx="2337">
                  <c:v>124.93</c:v>
                </c:pt>
                <c:pt idx="2338">
                  <c:v>124.93</c:v>
                </c:pt>
                <c:pt idx="2339">
                  <c:v>124.93</c:v>
                </c:pt>
                <c:pt idx="2340">
                  <c:v>124.93</c:v>
                </c:pt>
                <c:pt idx="2341">
                  <c:v>124.93</c:v>
                </c:pt>
                <c:pt idx="2342">
                  <c:v>124.93</c:v>
                </c:pt>
                <c:pt idx="2343">
                  <c:v>124.93</c:v>
                </c:pt>
                <c:pt idx="2344">
                  <c:v>124.93</c:v>
                </c:pt>
                <c:pt idx="2345">
                  <c:v>124.93</c:v>
                </c:pt>
                <c:pt idx="2346">
                  <c:v>124.93</c:v>
                </c:pt>
                <c:pt idx="2347">
                  <c:v>124.93</c:v>
                </c:pt>
                <c:pt idx="2348">
                  <c:v>124.93</c:v>
                </c:pt>
                <c:pt idx="2349">
                  <c:v>124.93</c:v>
                </c:pt>
                <c:pt idx="2350">
                  <c:v>124.93</c:v>
                </c:pt>
                <c:pt idx="2351">
                  <c:v>124.93</c:v>
                </c:pt>
                <c:pt idx="2352">
                  <c:v>124.93</c:v>
                </c:pt>
                <c:pt idx="2353">
                  <c:v>124.93</c:v>
                </c:pt>
                <c:pt idx="2354">
                  <c:v>124.93</c:v>
                </c:pt>
                <c:pt idx="2355">
                  <c:v>124.93</c:v>
                </c:pt>
                <c:pt idx="2356">
                  <c:v>124.93</c:v>
                </c:pt>
                <c:pt idx="2357">
                  <c:v>124.93</c:v>
                </c:pt>
                <c:pt idx="2358">
                  <c:v>124.93</c:v>
                </c:pt>
                <c:pt idx="2359">
                  <c:v>124.93</c:v>
                </c:pt>
                <c:pt idx="2360">
                  <c:v>124.93</c:v>
                </c:pt>
                <c:pt idx="2361">
                  <c:v>124.93</c:v>
                </c:pt>
                <c:pt idx="2362">
                  <c:v>124.93</c:v>
                </c:pt>
                <c:pt idx="2363">
                  <c:v>124.93</c:v>
                </c:pt>
                <c:pt idx="2364">
                  <c:v>124.93</c:v>
                </c:pt>
                <c:pt idx="2365">
                  <c:v>124.93</c:v>
                </c:pt>
                <c:pt idx="2366">
                  <c:v>124.93</c:v>
                </c:pt>
                <c:pt idx="2367">
                  <c:v>124.93</c:v>
                </c:pt>
                <c:pt idx="2368">
                  <c:v>124.93</c:v>
                </c:pt>
                <c:pt idx="2369">
                  <c:v>124.93</c:v>
                </c:pt>
                <c:pt idx="2370">
                  <c:v>124.93</c:v>
                </c:pt>
                <c:pt idx="2371">
                  <c:v>124.93</c:v>
                </c:pt>
                <c:pt idx="2372">
                  <c:v>124.93</c:v>
                </c:pt>
                <c:pt idx="2373">
                  <c:v>124.93</c:v>
                </c:pt>
                <c:pt idx="2374">
                  <c:v>124.93</c:v>
                </c:pt>
                <c:pt idx="2375">
                  <c:v>124.93</c:v>
                </c:pt>
                <c:pt idx="2376">
                  <c:v>124.93</c:v>
                </c:pt>
                <c:pt idx="2377">
                  <c:v>124.93</c:v>
                </c:pt>
                <c:pt idx="2378">
                  <c:v>124.93</c:v>
                </c:pt>
                <c:pt idx="2379">
                  <c:v>124.93</c:v>
                </c:pt>
                <c:pt idx="2380">
                  <c:v>124.93</c:v>
                </c:pt>
                <c:pt idx="2381">
                  <c:v>124.93</c:v>
                </c:pt>
                <c:pt idx="2382">
                  <c:v>124.93</c:v>
                </c:pt>
                <c:pt idx="2383">
                  <c:v>124.93</c:v>
                </c:pt>
                <c:pt idx="2384">
                  <c:v>124.93</c:v>
                </c:pt>
                <c:pt idx="2385">
                  <c:v>124.93</c:v>
                </c:pt>
                <c:pt idx="2386">
                  <c:v>124.93</c:v>
                </c:pt>
                <c:pt idx="2387">
                  <c:v>124.93</c:v>
                </c:pt>
                <c:pt idx="2388">
                  <c:v>124.93</c:v>
                </c:pt>
                <c:pt idx="2389">
                  <c:v>124.93</c:v>
                </c:pt>
                <c:pt idx="2390">
                  <c:v>124.93</c:v>
                </c:pt>
                <c:pt idx="2391">
                  <c:v>124.93</c:v>
                </c:pt>
                <c:pt idx="2392">
                  <c:v>124.93</c:v>
                </c:pt>
                <c:pt idx="2393">
                  <c:v>124.93</c:v>
                </c:pt>
                <c:pt idx="2394">
                  <c:v>124.93</c:v>
                </c:pt>
                <c:pt idx="2395">
                  <c:v>124.93</c:v>
                </c:pt>
                <c:pt idx="2396">
                  <c:v>124.93</c:v>
                </c:pt>
                <c:pt idx="2397">
                  <c:v>124.93</c:v>
                </c:pt>
                <c:pt idx="2398">
                  <c:v>124.93</c:v>
                </c:pt>
                <c:pt idx="2399">
                  <c:v>124.93</c:v>
                </c:pt>
                <c:pt idx="2400">
                  <c:v>124.93</c:v>
                </c:pt>
                <c:pt idx="2401">
                  <c:v>124.93</c:v>
                </c:pt>
                <c:pt idx="2402">
                  <c:v>124.93</c:v>
                </c:pt>
                <c:pt idx="2403">
                  <c:v>124.93</c:v>
                </c:pt>
                <c:pt idx="2404">
                  <c:v>124.93</c:v>
                </c:pt>
                <c:pt idx="2405">
                  <c:v>124.93</c:v>
                </c:pt>
                <c:pt idx="2406">
                  <c:v>124.93</c:v>
                </c:pt>
                <c:pt idx="2407">
                  <c:v>125.67</c:v>
                </c:pt>
                <c:pt idx="2408">
                  <c:v>122.26</c:v>
                </c:pt>
                <c:pt idx="2409">
                  <c:v>108.64</c:v>
                </c:pt>
                <c:pt idx="2410">
                  <c:v>118.28</c:v>
                </c:pt>
                <c:pt idx="2411">
                  <c:v>126.95</c:v>
                </c:pt>
                <c:pt idx="2412">
                  <c:v>116.09</c:v>
                </c:pt>
                <c:pt idx="2413">
                  <c:v>116.5</c:v>
                </c:pt>
                <c:pt idx="2414">
                  <c:v>124.17</c:v>
                </c:pt>
                <c:pt idx="2415">
                  <c:v>122.48</c:v>
                </c:pt>
                <c:pt idx="2416">
                  <c:v>127.95</c:v>
                </c:pt>
                <c:pt idx="2417">
                  <c:v>123.4</c:v>
                </c:pt>
                <c:pt idx="2418">
                  <c:v>121.64</c:v>
                </c:pt>
                <c:pt idx="2419">
                  <c:v>126.17</c:v>
                </c:pt>
                <c:pt idx="2420">
                  <c:v>124.17</c:v>
                </c:pt>
                <c:pt idx="2421">
                  <c:v>119.36</c:v>
                </c:pt>
                <c:pt idx="2422">
                  <c:v>108.96</c:v>
                </c:pt>
                <c:pt idx="2423">
                  <c:v>108.96</c:v>
                </c:pt>
                <c:pt idx="2424">
                  <c:v>108.96</c:v>
                </c:pt>
                <c:pt idx="2425">
                  <c:v>108.96</c:v>
                </c:pt>
                <c:pt idx="2426">
                  <c:v>108.96</c:v>
                </c:pt>
                <c:pt idx="2427">
                  <c:v>108.96</c:v>
                </c:pt>
                <c:pt idx="2428">
                  <c:v>108.96</c:v>
                </c:pt>
                <c:pt idx="2429">
                  <c:v>108.96</c:v>
                </c:pt>
                <c:pt idx="2430">
                  <c:v>108.96</c:v>
                </c:pt>
                <c:pt idx="2431">
                  <c:v>108.96</c:v>
                </c:pt>
                <c:pt idx="2432">
                  <c:v>108.96</c:v>
                </c:pt>
                <c:pt idx="2433">
                  <c:v>108.96</c:v>
                </c:pt>
                <c:pt idx="2434">
                  <c:v>108.96</c:v>
                </c:pt>
                <c:pt idx="2435">
                  <c:v>124.87</c:v>
                </c:pt>
                <c:pt idx="2436">
                  <c:v>126.7</c:v>
                </c:pt>
                <c:pt idx="2437">
                  <c:v>121.74</c:v>
                </c:pt>
                <c:pt idx="2438">
                  <c:v>121.74</c:v>
                </c:pt>
                <c:pt idx="2439">
                  <c:v>120.79</c:v>
                </c:pt>
                <c:pt idx="2440">
                  <c:v>111.69</c:v>
                </c:pt>
                <c:pt idx="2441">
                  <c:v>124.15</c:v>
                </c:pt>
                <c:pt idx="2442">
                  <c:v>118.41</c:v>
                </c:pt>
                <c:pt idx="2443">
                  <c:v>126.06</c:v>
                </c:pt>
                <c:pt idx="2444">
                  <c:v>113.82</c:v>
                </c:pt>
                <c:pt idx="2445">
                  <c:v>113.82</c:v>
                </c:pt>
                <c:pt idx="2446">
                  <c:v>119.76</c:v>
                </c:pt>
                <c:pt idx="2447">
                  <c:v>116.87</c:v>
                </c:pt>
                <c:pt idx="2448">
                  <c:v>116.87</c:v>
                </c:pt>
                <c:pt idx="2449">
                  <c:v>116.87</c:v>
                </c:pt>
                <c:pt idx="2450">
                  <c:v>116.87</c:v>
                </c:pt>
                <c:pt idx="2451">
                  <c:v>116.87</c:v>
                </c:pt>
                <c:pt idx="2452">
                  <c:v>116.87</c:v>
                </c:pt>
                <c:pt idx="2453">
                  <c:v>116.87</c:v>
                </c:pt>
                <c:pt idx="2454">
                  <c:v>116.87</c:v>
                </c:pt>
                <c:pt idx="2455">
                  <c:v>116.87</c:v>
                </c:pt>
                <c:pt idx="2456">
                  <c:v>116.87</c:v>
                </c:pt>
                <c:pt idx="2457">
                  <c:v>116.87</c:v>
                </c:pt>
                <c:pt idx="2458">
                  <c:v>116.87</c:v>
                </c:pt>
                <c:pt idx="2459">
                  <c:v>116.87</c:v>
                </c:pt>
                <c:pt idx="2460">
                  <c:v>116.87</c:v>
                </c:pt>
                <c:pt idx="2461">
                  <c:v>116.87</c:v>
                </c:pt>
                <c:pt idx="2462">
                  <c:v>116.87</c:v>
                </c:pt>
                <c:pt idx="2463">
                  <c:v>116.87</c:v>
                </c:pt>
                <c:pt idx="2464">
                  <c:v>116.87</c:v>
                </c:pt>
                <c:pt idx="2465">
                  <c:v>116.87</c:v>
                </c:pt>
                <c:pt idx="2466">
                  <c:v>116.87</c:v>
                </c:pt>
                <c:pt idx="2467">
                  <c:v>116.87</c:v>
                </c:pt>
                <c:pt idx="2468">
                  <c:v>116.87</c:v>
                </c:pt>
                <c:pt idx="2469">
                  <c:v>116.87</c:v>
                </c:pt>
                <c:pt idx="2470">
                  <c:v>116.87</c:v>
                </c:pt>
                <c:pt idx="2471">
                  <c:v>116.87</c:v>
                </c:pt>
                <c:pt idx="2472">
                  <c:v>116.87</c:v>
                </c:pt>
                <c:pt idx="2473">
                  <c:v>116.87</c:v>
                </c:pt>
                <c:pt idx="2474">
                  <c:v>116.87</c:v>
                </c:pt>
                <c:pt idx="2475">
                  <c:v>116.87</c:v>
                </c:pt>
                <c:pt idx="2476">
                  <c:v>116.87</c:v>
                </c:pt>
                <c:pt idx="2477">
                  <c:v>116.87</c:v>
                </c:pt>
                <c:pt idx="2478">
                  <c:v>116.87</c:v>
                </c:pt>
                <c:pt idx="2479">
                  <c:v>116.87</c:v>
                </c:pt>
                <c:pt idx="2480">
                  <c:v>116.87</c:v>
                </c:pt>
                <c:pt idx="2481">
                  <c:v>116.87</c:v>
                </c:pt>
                <c:pt idx="2482">
                  <c:v>116.87</c:v>
                </c:pt>
                <c:pt idx="2483">
                  <c:v>116.87</c:v>
                </c:pt>
                <c:pt idx="2484">
                  <c:v>116.87</c:v>
                </c:pt>
                <c:pt idx="2485">
                  <c:v>116.87</c:v>
                </c:pt>
                <c:pt idx="2486">
                  <c:v>116.87</c:v>
                </c:pt>
                <c:pt idx="2487">
                  <c:v>116.87</c:v>
                </c:pt>
                <c:pt idx="2488">
                  <c:v>116.87</c:v>
                </c:pt>
                <c:pt idx="2489">
                  <c:v>116.87</c:v>
                </c:pt>
                <c:pt idx="2490">
                  <c:v>116.87</c:v>
                </c:pt>
                <c:pt idx="2491">
                  <c:v>116.87</c:v>
                </c:pt>
                <c:pt idx="2492">
                  <c:v>116.87</c:v>
                </c:pt>
                <c:pt idx="2493">
                  <c:v>116.87</c:v>
                </c:pt>
                <c:pt idx="2494">
                  <c:v>116.87</c:v>
                </c:pt>
                <c:pt idx="2495">
                  <c:v>116.87</c:v>
                </c:pt>
                <c:pt idx="2496">
                  <c:v>116.87</c:v>
                </c:pt>
                <c:pt idx="2497">
                  <c:v>116.87</c:v>
                </c:pt>
                <c:pt idx="2498">
                  <c:v>116.87</c:v>
                </c:pt>
                <c:pt idx="2499">
                  <c:v>116.87</c:v>
                </c:pt>
                <c:pt idx="2500">
                  <c:v>116.87</c:v>
                </c:pt>
                <c:pt idx="2501">
                  <c:v>116.87</c:v>
                </c:pt>
                <c:pt idx="2502">
                  <c:v>116.87</c:v>
                </c:pt>
                <c:pt idx="2503">
                  <c:v>116.87</c:v>
                </c:pt>
                <c:pt idx="2504">
                  <c:v>116.87</c:v>
                </c:pt>
                <c:pt idx="2505">
                  <c:v>116.87</c:v>
                </c:pt>
                <c:pt idx="2506">
                  <c:v>116.87</c:v>
                </c:pt>
                <c:pt idx="2507">
                  <c:v>116.87</c:v>
                </c:pt>
                <c:pt idx="2508">
                  <c:v>116.87</c:v>
                </c:pt>
                <c:pt idx="2509">
                  <c:v>116.87</c:v>
                </c:pt>
                <c:pt idx="2510">
                  <c:v>116.87</c:v>
                </c:pt>
                <c:pt idx="2511">
                  <c:v>116.87</c:v>
                </c:pt>
                <c:pt idx="2512">
                  <c:v>116.87</c:v>
                </c:pt>
                <c:pt idx="2513">
                  <c:v>116.87</c:v>
                </c:pt>
                <c:pt idx="2514">
                  <c:v>116.87</c:v>
                </c:pt>
                <c:pt idx="2515">
                  <c:v>116.87</c:v>
                </c:pt>
                <c:pt idx="2516">
                  <c:v>116.87</c:v>
                </c:pt>
                <c:pt idx="2517">
                  <c:v>116.87</c:v>
                </c:pt>
                <c:pt idx="2518">
                  <c:v>116.87</c:v>
                </c:pt>
                <c:pt idx="2519">
                  <c:v>116.87</c:v>
                </c:pt>
                <c:pt idx="2520">
                  <c:v>116.87</c:v>
                </c:pt>
                <c:pt idx="2521">
                  <c:v>116.87</c:v>
                </c:pt>
                <c:pt idx="2522">
                  <c:v>116.87</c:v>
                </c:pt>
                <c:pt idx="2523">
                  <c:v>116.87</c:v>
                </c:pt>
                <c:pt idx="2524">
                  <c:v>116.87</c:v>
                </c:pt>
                <c:pt idx="2525">
                  <c:v>116.87</c:v>
                </c:pt>
                <c:pt idx="2526">
                  <c:v>116.87</c:v>
                </c:pt>
                <c:pt idx="2527">
                  <c:v>116.87</c:v>
                </c:pt>
                <c:pt idx="2528">
                  <c:v>116.87</c:v>
                </c:pt>
                <c:pt idx="2529">
                  <c:v>116.87</c:v>
                </c:pt>
                <c:pt idx="2530">
                  <c:v>116.87</c:v>
                </c:pt>
                <c:pt idx="2531">
                  <c:v>116.87</c:v>
                </c:pt>
                <c:pt idx="2532">
                  <c:v>116.87</c:v>
                </c:pt>
                <c:pt idx="2533">
                  <c:v>116.87</c:v>
                </c:pt>
                <c:pt idx="2534">
                  <c:v>122.65</c:v>
                </c:pt>
                <c:pt idx="2535">
                  <c:v>122.65</c:v>
                </c:pt>
                <c:pt idx="2536">
                  <c:v>121.82</c:v>
                </c:pt>
                <c:pt idx="2537">
                  <c:v>118.65</c:v>
                </c:pt>
                <c:pt idx="2538">
                  <c:v>117.17</c:v>
                </c:pt>
                <c:pt idx="2539">
                  <c:v>124.11</c:v>
                </c:pt>
                <c:pt idx="2540">
                  <c:v>117.45</c:v>
                </c:pt>
                <c:pt idx="2541">
                  <c:v>124.73</c:v>
                </c:pt>
                <c:pt idx="2542">
                  <c:v>124.73</c:v>
                </c:pt>
                <c:pt idx="2543">
                  <c:v>124.73</c:v>
                </c:pt>
                <c:pt idx="2544">
                  <c:v>124.73</c:v>
                </c:pt>
                <c:pt idx="2545">
                  <c:v>124.73</c:v>
                </c:pt>
                <c:pt idx="2546">
                  <c:v>124.73</c:v>
                </c:pt>
                <c:pt idx="2547">
                  <c:v>124.73</c:v>
                </c:pt>
                <c:pt idx="2548">
                  <c:v>124.73</c:v>
                </c:pt>
                <c:pt idx="2549">
                  <c:v>124.73</c:v>
                </c:pt>
                <c:pt idx="2550">
                  <c:v>124.73</c:v>
                </c:pt>
                <c:pt idx="2551">
                  <c:v>124.73</c:v>
                </c:pt>
                <c:pt idx="2552">
                  <c:v>124.73</c:v>
                </c:pt>
                <c:pt idx="2553">
                  <c:v>124.73</c:v>
                </c:pt>
                <c:pt idx="2554">
                  <c:v>124.73</c:v>
                </c:pt>
                <c:pt idx="2555">
                  <c:v>124.73</c:v>
                </c:pt>
                <c:pt idx="2556">
                  <c:v>124.73</c:v>
                </c:pt>
                <c:pt idx="2557">
                  <c:v>124.73</c:v>
                </c:pt>
                <c:pt idx="2558">
                  <c:v>124.73</c:v>
                </c:pt>
                <c:pt idx="2559">
                  <c:v>124.73</c:v>
                </c:pt>
                <c:pt idx="2560">
                  <c:v>124.73</c:v>
                </c:pt>
                <c:pt idx="2561">
                  <c:v>124.73</c:v>
                </c:pt>
                <c:pt idx="2562">
                  <c:v>124.73</c:v>
                </c:pt>
                <c:pt idx="2563">
                  <c:v>124.73</c:v>
                </c:pt>
                <c:pt idx="2564">
                  <c:v>124.73</c:v>
                </c:pt>
                <c:pt idx="2565">
                  <c:v>124.73</c:v>
                </c:pt>
                <c:pt idx="2566">
                  <c:v>124.73</c:v>
                </c:pt>
                <c:pt idx="2567">
                  <c:v>124.73</c:v>
                </c:pt>
                <c:pt idx="2568">
                  <c:v>124.73</c:v>
                </c:pt>
                <c:pt idx="2569">
                  <c:v>124.73</c:v>
                </c:pt>
                <c:pt idx="2570">
                  <c:v>124.73</c:v>
                </c:pt>
                <c:pt idx="2571">
                  <c:v>124.73</c:v>
                </c:pt>
                <c:pt idx="2572">
                  <c:v>124.73</c:v>
                </c:pt>
                <c:pt idx="2573">
                  <c:v>124.73</c:v>
                </c:pt>
                <c:pt idx="2574">
                  <c:v>124.73</c:v>
                </c:pt>
                <c:pt idx="2575">
                  <c:v>124.73</c:v>
                </c:pt>
                <c:pt idx="2576">
                  <c:v>124.73</c:v>
                </c:pt>
                <c:pt idx="2577">
                  <c:v>124.73</c:v>
                </c:pt>
                <c:pt idx="2578">
                  <c:v>124.73</c:v>
                </c:pt>
                <c:pt idx="2579">
                  <c:v>124.73</c:v>
                </c:pt>
                <c:pt idx="2580">
                  <c:v>124.73</c:v>
                </c:pt>
                <c:pt idx="2581">
                  <c:v>124.73</c:v>
                </c:pt>
                <c:pt idx="2582">
                  <c:v>124.73</c:v>
                </c:pt>
                <c:pt idx="2583">
                  <c:v>124.73</c:v>
                </c:pt>
                <c:pt idx="2584">
                  <c:v>124.73</c:v>
                </c:pt>
                <c:pt idx="2585">
                  <c:v>124.73</c:v>
                </c:pt>
                <c:pt idx="2586">
                  <c:v>124.73</c:v>
                </c:pt>
                <c:pt idx="2587">
                  <c:v>124.73</c:v>
                </c:pt>
                <c:pt idx="2588">
                  <c:v>124.73</c:v>
                </c:pt>
                <c:pt idx="2589">
                  <c:v>121.87</c:v>
                </c:pt>
                <c:pt idx="2590">
                  <c:v>124.73</c:v>
                </c:pt>
                <c:pt idx="2591">
                  <c:v>124.73</c:v>
                </c:pt>
                <c:pt idx="2592">
                  <c:v>124.73</c:v>
                </c:pt>
                <c:pt idx="2593">
                  <c:v>124.73</c:v>
                </c:pt>
                <c:pt idx="2594">
                  <c:v>124.73</c:v>
                </c:pt>
                <c:pt idx="2595">
                  <c:v>124.73</c:v>
                </c:pt>
                <c:pt idx="2596">
                  <c:v>124.73</c:v>
                </c:pt>
                <c:pt idx="2597">
                  <c:v>124.73</c:v>
                </c:pt>
                <c:pt idx="2598">
                  <c:v>124.73</c:v>
                </c:pt>
                <c:pt idx="2599">
                  <c:v>124.73</c:v>
                </c:pt>
                <c:pt idx="2600">
                  <c:v>124.73</c:v>
                </c:pt>
                <c:pt idx="2601">
                  <c:v>124.73</c:v>
                </c:pt>
                <c:pt idx="2602">
                  <c:v>124.73</c:v>
                </c:pt>
                <c:pt idx="2603">
                  <c:v>124.73</c:v>
                </c:pt>
                <c:pt idx="2604">
                  <c:v>124.73</c:v>
                </c:pt>
                <c:pt idx="2605">
                  <c:v>124.73</c:v>
                </c:pt>
                <c:pt idx="2606">
                  <c:v>124.73</c:v>
                </c:pt>
                <c:pt idx="2607">
                  <c:v>124.73</c:v>
                </c:pt>
                <c:pt idx="2608">
                  <c:v>124.73</c:v>
                </c:pt>
                <c:pt idx="2609">
                  <c:v>124.73</c:v>
                </c:pt>
                <c:pt idx="2610">
                  <c:v>124.73</c:v>
                </c:pt>
                <c:pt idx="2611">
                  <c:v>124.73</c:v>
                </c:pt>
                <c:pt idx="2612">
                  <c:v>124.73</c:v>
                </c:pt>
                <c:pt idx="2613">
                  <c:v>124.73</c:v>
                </c:pt>
                <c:pt idx="2614">
                  <c:v>124.73</c:v>
                </c:pt>
                <c:pt idx="2615">
                  <c:v>124.73</c:v>
                </c:pt>
                <c:pt idx="2616">
                  <c:v>124.73</c:v>
                </c:pt>
                <c:pt idx="2617">
                  <c:v>124.73</c:v>
                </c:pt>
                <c:pt idx="2618">
                  <c:v>124.73</c:v>
                </c:pt>
                <c:pt idx="2619">
                  <c:v>124.73</c:v>
                </c:pt>
                <c:pt idx="2620">
                  <c:v>124.73</c:v>
                </c:pt>
                <c:pt idx="2621">
                  <c:v>124.73</c:v>
                </c:pt>
                <c:pt idx="2622">
                  <c:v>124.73</c:v>
                </c:pt>
                <c:pt idx="2623">
                  <c:v>124.73</c:v>
                </c:pt>
                <c:pt idx="2624">
                  <c:v>124.73</c:v>
                </c:pt>
                <c:pt idx="2625">
                  <c:v>124.73</c:v>
                </c:pt>
                <c:pt idx="2626">
                  <c:v>124.73</c:v>
                </c:pt>
                <c:pt idx="2627">
                  <c:v>124.73</c:v>
                </c:pt>
                <c:pt idx="2628">
                  <c:v>124.73</c:v>
                </c:pt>
                <c:pt idx="2629">
                  <c:v>124.73</c:v>
                </c:pt>
                <c:pt idx="2630">
                  <c:v>124.73</c:v>
                </c:pt>
                <c:pt idx="2631">
                  <c:v>124.73</c:v>
                </c:pt>
                <c:pt idx="2632">
                  <c:v>124.73</c:v>
                </c:pt>
                <c:pt idx="2633">
                  <c:v>124.73</c:v>
                </c:pt>
                <c:pt idx="2634">
                  <c:v>124.73</c:v>
                </c:pt>
                <c:pt idx="2635">
                  <c:v>124.73</c:v>
                </c:pt>
                <c:pt idx="2636">
                  <c:v>124.73</c:v>
                </c:pt>
                <c:pt idx="2637">
                  <c:v>124.73</c:v>
                </c:pt>
                <c:pt idx="2638">
                  <c:v>124.73</c:v>
                </c:pt>
                <c:pt idx="2639">
                  <c:v>124.73</c:v>
                </c:pt>
                <c:pt idx="2640">
                  <c:v>124.73</c:v>
                </c:pt>
                <c:pt idx="2641">
                  <c:v>124.73</c:v>
                </c:pt>
                <c:pt idx="2642">
                  <c:v>124.73</c:v>
                </c:pt>
                <c:pt idx="2643">
                  <c:v>111.6</c:v>
                </c:pt>
                <c:pt idx="2644">
                  <c:v>110.43</c:v>
                </c:pt>
                <c:pt idx="2645">
                  <c:v>110.43</c:v>
                </c:pt>
                <c:pt idx="2646">
                  <c:v>110.43</c:v>
                </c:pt>
                <c:pt idx="2647">
                  <c:v>110.43</c:v>
                </c:pt>
                <c:pt idx="2648">
                  <c:v>110.43</c:v>
                </c:pt>
                <c:pt idx="2649">
                  <c:v>110.43</c:v>
                </c:pt>
                <c:pt idx="2650">
                  <c:v>110.43</c:v>
                </c:pt>
                <c:pt idx="2651">
                  <c:v>110.43</c:v>
                </c:pt>
                <c:pt idx="2652">
                  <c:v>110.43</c:v>
                </c:pt>
                <c:pt idx="2653">
                  <c:v>110.43</c:v>
                </c:pt>
                <c:pt idx="2654">
                  <c:v>110.43</c:v>
                </c:pt>
                <c:pt idx="2655">
                  <c:v>110.43</c:v>
                </c:pt>
                <c:pt idx="2656">
                  <c:v>110.43</c:v>
                </c:pt>
                <c:pt idx="2657">
                  <c:v>110.43</c:v>
                </c:pt>
                <c:pt idx="2658">
                  <c:v>110.43</c:v>
                </c:pt>
                <c:pt idx="2659">
                  <c:v>110.43</c:v>
                </c:pt>
                <c:pt idx="2660">
                  <c:v>110.43</c:v>
                </c:pt>
                <c:pt idx="2661">
                  <c:v>110.43</c:v>
                </c:pt>
                <c:pt idx="2662">
                  <c:v>110.43</c:v>
                </c:pt>
                <c:pt idx="2663">
                  <c:v>122.67</c:v>
                </c:pt>
                <c:pt idx="2664">
                  <c:v>110.43</c:v>
                </c:pt>
                <c:pt idx="2665">
                  <c:v>110.43</c:v>
                </c:pt>
                <c:pt idx="2666">
                  <c:v>121.91</c:v>
                </c:pt>
                <c:pt idx="2667">
                  <c:v>122.66</c:v>
                </c:pt>
                <c:pt idx="2668">
                  <c:v>116.75</c:v>
                </c:pt>
                <c:pt idx="2669">
                  <c:v>125.15</c:v>
                </c:pt>
                <c:pt idx="2670">
                  <c:v>127.66</c:v>
                </c:pt>
                <c:pt idx="2671">
                  <c:v>111.49</c:v>
                </c:pt>
                <c:pt idx="2672">
                  <c:v>115.48</c:v>
                </c:pt>
                <c:pt idx="2673">
                  <c:v>112.93</c:v>
                </c:pt>
                <c:pt idx="2674">
                  <c:v>117.22</c:v>
                </c:pt>
                <c:pt idx="2675">
                  <c:v>117.22</c:v>
                </c:pt>
                <c:pt idx="2676">
                  <c:v>120.35</c:v>
                </c:pt>
                <c:pt idx="2677">
                  <c:v>120.35</c:v>
                </c:pt>
                <c:pt idx="2678">
                  <c:v>116.05</c:v>
                </c:pt>
                <c:pt idx="2679">
                  <c:v>110.83</c:v>
                </c:pt>
                <c:pt idx="2680">
                  <c:v>114.47</c:v>
                </c:pt>
                <c:pt idx="2681">
                  <c:v>121.18</c:v>
                </c:pt>
                <c:pt idx="2682">
                  <c:v>121.18</c:v>
                </c:pt>
                <c:pt idx="2683">
                  <c:v>102.6</c:v>
                </c:pt>
                <c:pt idx="2684">
                  <c:v>102.6</c:v>
                </c:pt>
                <c:pt idx="2685">
                  <c:v>102.6</c:v>
                </c:pt>
                <c:pt idx="2686">
                  <c:v>102.6</c:v>
                </c:pt>
                <c:pt idx="2687">
                  <c:v>114.79</c:v>
                </c:pt>
                <c:pt idx="2688">
                  <c:v>102.6</c:v>
                </c:pt>
                <c:pt idx="2689">
                  <c:v>117.61</c:v>
                </c:pt>
                <c:pt idx="2690">
                  <c:v>123.75</c:v>
                </c:pt>
                <c:pt idx="2691">
                  <c:v>116.52</c:v>
                </c:pt>
                <c:pt idx="2692">
                  <c:v>116.52</c:v>
                </c:pt>
                <c:pt idx="2693">
                  <c:v>116.52</c:v>
                </c:pt>
                <c:pt idx="2694">
                  <c:v>116.52</c:v>
                </c:pt>
                <c:pt idx="2695">
                  <c:v>116.52</c:v>
                </c:pt>
                <c:pt idx="2696">
                  <c:v>116.52</c:v>
                </c:pt>
                <c:pt idx="2697">
                  <c:v>116.52</c:v>
                </c:pt>
                <c:pt idx="2698">
                  <c:v>116.52</c:v>
                </c:pt>
                <c:pt idx="2699">
                  <c:v>116.52</c:v>
                </c:pt>
                <c:pt idx="2700">
                  <c:v>116.52</c:v>
                </c:pt>
                <c:pt idx="2701">
                  <c:v>116.52</c:v>
                </c:pt>
                <c:pt idx="2702">
                  <c:v>116.52</c:v>
                </c:pt>
                <c:pt idx="2703">
                  <c:v>116.52</c:v>
                </c:pt>
                <c:pt idx="2704">
                  <c:v>116.52</c:v>
                </c:pt>
                <c:pt idx="2705">
                  <c:v>116.52</c:v>
                </c:pt>
                <c:pt idx="2706">
                  <c:v>116.52</c:v>
                </c:pt>
                <c:pt idx="2707">
                  <c:v>116.52</c:v>
                </c:pt>
                <c:pt idx="2708">
                  <c:v>116.52</c:v>
                </c:pt>
                <c:pt idx="2709">
                  <c:v>116.52</c:v>
                </c:pt>
                <c:pt idx="2710">
                  <c:v>116.52</c:v>
                </c:pt>
                <c:pt idx="2711">
                  <c:v>116.52</c:v>
                </c:pt>
                <c:pt idx="2712">
                  <c:v>116.52</c:v>
                </c:pt>
                <c:pt idx="2713">
                  <c:v>116.52</c:v>
                </c:pt>
                <c:pt idx="2714">
                  <c:v>116.52</c:v>
                </c:pt>
                <c:pt idx="2715">
                  <c:v>116.52</c:v>
                </c:pt>
                <c:pt idx="2716">
                  <c:v>116.52</c:v>
                </c:pt>
                <c:pt idx="2717">
                  <c:v>116.52</c:v>
                </c:pt>
                <c:pt idx="2718">
                  <c:v>116.52</c:v>
                </c:pt>
                <c:pt idx="2719">
                  <c:v>116.52</c:v>
                </c:pt>
                <c:pt idx="2720">
                  <c:v>116.52</c:v>
                </c:pt>
                <c:pt idx="2721">
                  <c:v>116.52</c:v>
                </c:pt>
                <c:pt idx="2722">
                  <c:v>116.52</c:v>
                </c:pt>
                <c:pt idx="2723">
                  <c:v>116.52</c:v>
                </c:pt>
                <c:pt idx="2724">
                  <c:v>116.52</c:v>
                </c:pt>
                <c:pt idx="2725">
                  <c:v>116.52</c:v>
                </c:pt>
                <c:pt idx="2726">
                  <c:v>116.52</c:v>
                </c:pt>
                <c:pt idx="2727">
                  <c:v>116.52</c:v>
                </c:pt>
                <c:pt idx="2728">
                  <c:v>116.52</c:v>
                </c:pt>
                <c:pt idx="2729">
                  <c:v>116.52</c:v>
                </c:pt>
                <c:pt idx="2730">
                  <c:v>116.52</c:v>
                </c:pt>
                <c:pt idx="2731">
                  <c:v>116.52</c:v>
                </c:pt>
                <c:pt idx="2732">
                  <c:v>116.52</c:v>
                </c:pt>
                <c:pt idx="2733">
                  <c:v>116.52</c:v>
                </c:pt>
                <c:pt idx="2734">
                  <c:v>116.52</c:v>
                </c:pt>
                <c:pt idx="2735">
                  <c:v>116.52</c:v>
                </c:pt>
                <c:pt idx="2736">
                  <c:v>116.52</c:v>
                </c:pt>
                <c:pt idx="2737">
                  <c:v>116.52</c:v>
                </c:pt>
                <c:pt idx="2738">
                  <c:v>115.08</c:v>
                </c:pt>
                <c:pt idx="2739">
                  <c:v>116.52</c:v>
                </c:pt>
                <c:pt idx="2740">
                  <c:v>116.52</c:v>
                </c:pt>
                <c:pt idx="2741">
                  <c:v>116.52</c:v>
                </c:pt>
                <c:pt idx="2742">
                  <c:v>116.52</c:v>
                </c:pt>
                <c:pt idx="2743">
                  <c:v>116.52</c:v>
                </c:pt>
                <c:pt idx="2744">
                  <c:v>116.52</c:v>
                </c:pt>
                <c:pt idx="2745">
                  <c:v>116.52</c:v>
                </c:pt>
                <c:pt idx="2746">
                  <c:v>116.52</c:v>
                </c:pt>
                <c:pt idx="2747">
                  <c:v>116.52</c:v>
                </c:pt>
                <c:pt idx="2748">
                  <c:v>116.52</c:v>
                </c:pt>
                <c:pt idx="2749">
                  <c:v>116.52</c:v>
                </c:pt>
                <c:pt idx="2750">
                  <c:v>116.52</c:v>
                </c:pt>
                <c:pt idx="2751">
                  <c:v>116.52</c:v>
                </c:pt>
                <c:pt idx="2752">
                  <c:v>116.52</c:v>
                </c:pt>
                <c:pt idx="2753">
                  <c:v>116.52</c:v>
                </c:pt>
                <c:pt idx="2754">
                  <c:v>116.52</c:v>
                </c:pt>
                <c:pt idx="2755">
                  <c:v>116.52</c:v>
                </c:pt>
                <c:pt idx="2756">
                  <c:v>116.52</c:v>
                </c:pt>
                <c:pt idx="2757">
                  <c:v>116.52</c:v>
                </c:pt>
                <c:pt idx="2758">
                  <c:v>116.52</c:v>
                </c:pt>
                <c:pt idx="2759">
                  <c:v>116.52</c:v>
                </c:pt>
                <c:pt idx="2760">
                  <c:v>116.52</c:v>
                </c:pt>
                <c:pt idx="2761">
                  <c:v>116.52</c:v>
                </c:pt>
                <c:pt idx="2762">
                  <c:v>116.52</c:v>
                </c:pt>
                <c:pt idx="2763">
                  <c:v>116.52</c:v>
                </c:pt>
                <c:pt idx="2764">
                  <c:v>116.52</c:v>
                </c:pt>
                <c:pt idx="2765">
                  <c:v>116.52</c:v>
                </c:pt>
                <c:pt idx="2766">
                  <c:v>116.52</c:v>
                </c:pt>
                <c:pt idx="2767">
                  <c:v>116.52</c:v>
                </c:pt>
                <c:pt idx="2768">
                  <c:v>116.52</c:v>
                </c:pt>
                <c:pt idx="2769">
                  <c:v>116.52</c:v>
                </c:pt>
                <c:pt idx="2770">
                  <c:v>116.52</c:v>
                </c:pt>
                <c:pt idx="2771">
                  <c:v>116.52</c:v>
                </c:pt>
                <c:pt idx="2772">
                  <c:v>116.52</c:v>
                </c:pt>
                <c:pt idx="2773">
                  <c:v>116.52</c:v>
                </c:pt>
                <c:pt idx="2774">
                  <c:v>116.52</c:v>
                </c:pt>
                <c:pt idx="2775">
                  <c:v>116.52</c:v>
                </c:pt>
                <c:pt idx="2776">
                  <c:v>116.52</c:v>
                </c:pt>
                <c:pt idx="2777">
                  <c:v>116.52</c:v>
                </c:pt>
                <c:pt idx="2778">
                  <c:v>116.52</c:v>
                </c:pt>
                <c:pt idx="2779">
                  <c:v>116.52</c:v>
                </c:pt>
                <c:pt idx="2780">
                  <c:v>116.52</c:v>
                </c:pt>
                <c:pt idx="2781">
                  <c:v>116.52</c:v>
                </c:pt>
                <c:pt idx="2782">
                  <c:v>116.52</c:v>
                </c:pt>
                <c:pt idx="2783">
                  <c:v>116.52</c:v>
                </c:pt>
                <c:pt idx="2784">
                  <c:v>116.52</c:v>
                </c:pt>
                <c:pt idx="2785">
                  <c:v>116.52</c:v>
                </c:pt>
                <c:pt idx="2786">
                  <c:v>116.52</c:v>
                </c:pt>
                <c:pt idx="2787">
                  <c:v>116.52</c:v>
                </c:pt>
                <c:pt idx="2788">
                  <c:v>116.52</c:v>
                </c:pt>
                <c:pt idx="2789">
                  <c:v>116.52</c:v>
                </c:pt>
                <c:pt idx="2790">
                  <c:v>116.52</c:v>
                </c:pt>
                <c:pt idx="2791">
                  <c:v>116.52</c:v>
                </c:pt>
                <c:pt idx="2792">
                  <c:v>116.52</c:v>
                </c:pt>
                <c:pt idx="2793">
                  <c:v>116.52</c:v>
                </c:pt>
                <c:pt idx="2794">
                  <c:v>116.52</c:v>
                </c:pt>
                <c:pt idx="2795">
                  <c:v>116.52</c:v>
                </c:pt>
                <c:pt idx="2796">
                  <c:v>116.52</c:v>
                </c:pt>
                <c:pt idx="2797">
                  <c:v>116.52</c:v>
                </c:pt>
                <c:pt idx="2798">
                  <c:v>116.52</c:v>
                </c:pt>
                <c:pt idx="2799">
                  <c:v>116.52</c:v>
                </c:pt>
                <c:pt idx="2800">
                  <c:v>116.52</c:v>
                </c:pt>
                <c:pt idx="2801">
                  <c:v>116.52</c:v>
                </c:pt>
                <c:pt idx="2802">
                  <c:v>116.52</c:v>
                </c:pt>
                <c:pt idx="2803">
                  <c:v>116.52</c:v>
                </c:pt>
                <c:pt idx="2804">
                  <c:v>118.73</c:v>
                </c:pt>
                <c:pt idx="2805">
                  <c:v>118.73</c:v>
                </c:pt>
                <c:pt idx="2806">
                  <c:v>121.17</c:v>
                </c:pt>
                <c:pt idx="2807">
                  <c:v>123.11</c:v>
                </c:pt>
                <c:pt idx="2808">
                  <c:v>123.11</c:v>
                </c:pt>
                <c:pt idx="2809">
                  <c:v>108.49</c:v>
                </c:pt>
                <c:pt idx="2810">
                  <c:v>113.79</c:v>
                </c:pt>
                <c:pt idx="2811">
                  <c:v>123.62</c:v>
                </c:pt>
                <c:pt idx="2812">
                  <c:v>123.62</c:v>
                </c:pt>
                <c:pt idx="2813">
                  <c:v>122.45</c:v>
                </c:pt>
                <c:pt idx="2814">
                  <c:v>120.44</c:v>
                </c:pt>
                <c:pt idx="2815">
                  <c:v>124.65</c:v>
                </c:pt>
                <c:pt idx="2816">
                  <c:v>114.1</c:v>
                </c:pt>
                <c:pt idx="2817">
                  <c:v>105.07</c:v>
                </c:pt>
                <c:pt idx="2818">
                  <c:v>124.07</c:v>
                </c:pt>
                <c:pt idx="2819">
                  <c:v>124.07</c:v>
                </c:pt>
                <c:pt idx="2820">
                  <c:v>124.07</c:v>
                </c:pt>
                <c:pt idx="2821">
                  <c:v>124.07</c:v>
                </c:pt>
                <c:pt idx="2822">
                  <c:v>124.07</c:v>
                </c:pt>
                <c:pt idx="2823">
                  <c:v>124.07</c:v>
                </c:pt>
                <c:pt idx="2824">
                  <c:v>124.07</c:v>
                </c:pt>
                <c:pt idx="2825">
                  <c:v>124.07</c:v>
                </c:pt>
                <c:pt idx="2826">
                  <c:v>124.07</c:v>
                </c:pt>
                <c:pt idx="2827">
                  <c:v>124.07</c:v>
                </c:pt>
                <c:pt idx="2828">
                  <c:v>124.07</c:v>
                </c:pt>
                <c:pt idx="2829">
                  <c:v>124.07</c:v>
                </c:pt>
                <c:pt idx="2830">
                  <c:v>124.07</c:v>
                </c:pt>
                <c:pt idx="2831">
                  <c:v>124.07</c:v>
                </c:pt>
                <c:pt idx="2832">
                  <c:v>124.07</c:v>
                </c:pt>
                <c:pt idx="2833">
                  <c:v>124.07</c:v>
                </c:pt>
                <c:pt idx="2834">
                  <c:v>124.07</c:v>
                </c:pt>
                <c:pt idx="2835">
                  <c:v>124.07</c:v>
                </c:pt>
                <c:pt idx="2836">
                  <c:v>124.07</c:v>
                </c:pt>
                <c:pt idx="2837">
                  <c:v>124.07</c:v>
                </c:pt>
                <c:pt idx="2838">
                  <c:v>124.07</c:v>
                </c:pt>
                <c:pt idx="2839">
                  <c:v>124.07</c:v>
                </c:pt>
                <c:pt idx="2840">
                  <c:v>124.07</c:v>
                </c:pt>
                <c:pt idx="2841">
                  <c:v>124.07</c:v>
                </c:pt>
                <c:pt idx="2842">
                  <c:v>124.07</c:v>
                </c:pt>
                <c:pt idx="2843">
                  <c:v>124.07</c:v>
                </c:pt>
                <c:pt idx="2844">
                  <c:v>124.07</c:v>
                </c:pt>
                <c:pt idx="2845">
                  <c:v>124.07</c:v>
                </c:pt>
                <c:pt idx="2846">
                  <c:v>124.07</c:v>
                </c:pt>
                <c:pt idx="2847">
                  <c:v>124.07</c:v>
                </c:pt>
                <c:pt idx="2848">
                  <c:v>124.07</c:v>
                </c:pt>
                <c:pt idx="2849">
                  <c:v>124.07</c:v>
                </c:pt>
                <c:pt idx="2850">
                  <c:v>124.07</c:v>
                </c:pt>
                <c:pt idx="2851">
                  <c:v>124.07</c:v>
                </c:pt>
                <c:pt idx="2852">
                  <c:v>124.07</c:v>
                </c:pt>
                <c:pt idx="2853">
                  <c:v>124.07</c:v>
                </c:pt>
                <c:pt idx="2854">
                  <c:v>124.07</c:v>
                </c:pt>
                <c:pt idx="2855">
                  <c:v>124.07</c:v>
                </c:pt>
                <c:pt idx="2856">
                  <c:v>124.07</c:v>
                </c:pt>
                <c:pt idx="2857">
                  <c:v>124.07</c:v>
                </c:pt>
                <c:pt idx="2858">
                  <c:v>124.07</c:v>
                </c:pt>
                <c:pt idx="2859">
                  <c:v>124.07</c:v>
                </c:pt>
                <c:pt idx="2860">
                  <c:v>124.07</c:v>
                </c:pt>
                <c:pt idx="2861">
                  <c:v>124.07</c:v>
                </c:pt>
                <c:pt idx="2862">
                  <c:v>124.07</c:v>
                </c:pt>
                <c:pt idx="2863">
                  <c:v>124.07</c:v>
                </c:pt>
                <c:pt idx="2864">
                  <c:v>124.07</c:v>
                </c:pt>
                <c:pt idx="2865">
                  <c:v>124.07</c:v>
                </c:pt>
                <c:pt idx="2866">
                  <c:v>124.07</c:v>
                </c:pt>
                <c:pt idx="2867">
                  <c:v>124.07</c:v>
                </c:pt>
                <c:pt idx="2868">
                  <c:v>124.07</c:v>
                </c:pt>
                <c:pt idx="2869">
                  <c:v>124.07</c:v>
                </c:pt>
                <c:pt idx="2870">
                  <c:v>124.07</c:v>
                </c:pt>
                <c:pt idx="2871">
                  <c:v>124.07</c:v>
                </c:pt>
                <c:pt idx="2872">
                  <c:v>124.07</c:v>
                </c:pt>
                <c:pt idx="2873">
                  <c:v>124.07</c:v>
                </c:pt>
                <c:pt idx="2874">
                  <c:v>124.07</c:v>
                </c:pt>
                <c:pt idx="2875">
                  <c:v>124.07</c:v>
                </c:pt>
                <c:pt idx="2876">
                  <c:v>124.07</c:v>
                </c:pt>
                <c:pt idx="2877">
                  <c:v>124.07</c:v>
                </c:pt>
                <c:pt idx="2878">
                  <c:v>124.07</c:v>
                </c:pt>
                <c:pt idx="2879">
                  <c:v>124.07</c:v>
                </c:pt>
                <c:pt idx="2880">
                  <c:v>124.07</c:v>
                </c:pt>
                <c:pt idx="2881">
                  <c:v>124.07</c:v>
                </c:pt>
                <c:pt idx="2882">
                  <c:v>124.07</c:v>
                </c:pt>
                <c:pt idx="2883">
                  <c:v>124.07</c:v>
                </c:pt>
                <c:pt idx="2884">
                  <c:v>124.07</c:v>
                </c:pt>
                <c:pt idx="2885">
                  <c:v>124.07</c:v>
                </c:pt>
                <c:pt idx="2886">
                  <c:v>124.07</c:v>
                </c:pt>
                <c:pt idx="2887">
                  <c:v>124.07</c:v>
                </c:pt>
                <c:pt idx="2888">
                  <c:v>124.07</c:v>
                </c:pt>
                <c:pt idx="2889">
                  <c:v>124.07</c:v>
                </c:pt>
                <c:pt idx="2890">
                  <c:v>124.07</c:v>
                </c:pt>
                <c:pt idx="2891">
                  <c:v>124.07</c:v>
                </c:pt>
                <c:pt idx="2892">
                  <c:v>124.07</c:v>
                </c:pt>
                <c:pt idx="2893">
                  <c:v>124.07</c:v>
                </c:pt>
                <c:pt idx="2894">
                  <c:v>124.07</c:v>
                </c:pt>
                <c:pt idx="2895">
                  <c:v>124.07</c:v>
                </c:pt>
                <c:pt idx="2896">
                  <c:v>124.07</c:v>
                </c:pt>
                <c:pt idx="2897">
                  <c:v>124.07</c:v>
                </c:pt>
                <c:pt idx="2898">
                  <c:v>124.07</c:v>
                </c:pt>
                <c:pt idx="2899">
                  <c:v>124.07</c:v>
                </c:pt>
                <c:pt idx="2900">
                  <c:v>124.07</c:v>
                </c:pt>
                <c:pt idx="2901">
                  <c:v>124.07</c:v>
                </c:pt>
                <c:pt idx="2902">
                  <c:v>124.07</c:v>
                </c:pt>
                <c:pt idx="2903">
                  <c:v>124.07</c:v>
                </c:pt>
                <c:pt idx="2904">
                  <c:v>124.07</c:v>
                </c:pt>
                <c:pt idx="2905">
                  <c:v>124.07</c:v>
                </c:pt>
                <c:pt idx="2906">
                  <c:v>124.07</c:v>
                </c:pt>
                <c:pt idx="2907">
                  <c:v>124.07</c:v>
                </c:pt>
                <c:pt idx="2908">
                  <c:v>124.07</c:v>
                </c:pt>
                <c:pt idx="2909">
                  <c:v>124.07</c:v>
                </c:pt>
                <c:pt idx="2910">
                  <c:v>124.07</c:v>
                </c:pt>
                <c:pt idx="2911">
                  <c:v>124.07</c:v>
                </c:pt>
                <c:pt idx="2912">
                  <c:v>124.07</c:v>
                </c:pt>
                <c:pt idx="2913">
                  <c:v>124.07</c:v>
                </c:pt>
                <c:pt idx="2914">
                  <c:v>124.07</c:v>
                </c:pt>
                <c:pt idx="2915">
                  <c:v>124.07</c:v>
                </c:pt>
                <c:pt idx="2916">
                  <c:v>124.07</c:v>
                </c:pt>
                <c:pt idx="2917">
                  <c:v>124.07</c:v>
                </c:pt>
                <c:pt idx="2918">
                  <c:v>124.07</c:v>
                </c:pt>
                <c:pt idx="2919">
                  <c:v>124.07</c:v>
                </c:pt>
                <c:pt idx="2920">
                  <c:v>124.07</c:v>
                </c:pt>
                <c:pt idx="2921">
                  <c:v>124.07</c:v>
                </c:pt>
                <c:pt idx="2922">
                  <c:v>124.07</c:v>
                </c:pt>
                <c:pt idx="2923">
                  <c:v>124.07</c:v>
                </c:pt>
                <c:pt idx="2924">
                  <c:v>124.07</c:v>
                </c:pt>
                <c:pt idx="2925">
                  <c:v>124.07</c:v>
                </c:pt>
                <c:pt idx="2926">
                  <c:v>124.07</c:v>
                </c:pt>
                <c:pt idx="2927">
                  <c:v>124.07</c:v>
                </c:pt>
                <c:pt idx="2928">
                  <c:v>124.07</c:v>
                </c:pt>
                <c:pt idx="2929">
                  <c:v>124.07</c:v>
                </c:pt>
                <c:pt idx="2930">
                  <c:v>124.07</c:v>
                </c:pt>
                <c:pt idx="2931">
                  <c:v>124.07</c:v>
                </c:pt>
                <c:pt idx="2932">
                  <c:v>124.07</c:v>
                </c:pt>
                <c:pt idx="2933">
                  <c:v>124.07</c:v>
                </c:pt>
                <c:pt idx="2934">
                  <c:v>124.07</c:v>
                </c:pt>
                <c:pt idx="2935">
                  <c:v>124.07</c:v>
                </c:pt>
                <c:pt idx="2936">
                  <c:v>124.07</c:v>
                </c:pt>
                <c:pt idx="2937">
                  <c:v>124.07</c:v>
                </c:pt>
                <c:pt idx="2938">
                  <c:v>124.07</c:v>
                </c:pt>
                <c:pt idx="2939">
                  <c:v>124.07</c:v>
                </c:pt>
                <c:pt idx="2940">
                  <c:v>124.07</c:v>
                </c:pt>
                <c:pt idx="2941">
                  <c:v>124.07</c:v>
                </c:pt>
                <c:pt idx="2942">
                  <c:v>124.07</c:v>
                </c:pt>
                <c:pt idx="2943">
                  <c:v>124.07</c:v>
                </c:pt>
                <c:pt idx="2944">
                  <c:v>124.07</c:v>
                </c:pt>
                <c:pt idx="2945">
                  <c:v>124.07</c:v>
                </c:pt>
                <c:pt idx="2946">
                  <c:v>124.07</c:v>
                </c:pt>
                <c:pt idx="2947">
                  <c:v>124.07</c:v>
                </c:pt>
                <c:pt idx="2948">
                  <c:v>124.07</c:v>
                </c:pt>
                <c:pt idx="2949">
                  <c:v>124.07</c:v>
                </c:pt>
                <c:pt idx="2950">
                  <c:v>124.07</c:v>
                </c:pt>
                <c:pt idx="2951">
                  <c:v>124.07</c:v>
                </c:pt>
                <c:pt idx="2952">
                  <c:v>124.07</c:v>
                </c:pt>
                <c:pt idx="2953">
                  <c:v>124.07</c:v>
                </c:pt>
                <c:pt idx="2954">
                  <c:v>124.07</c:v>
                </c:pt>
                <c:pt idx="2955">
                  <c:v>124.07</c:v>
                </c:pt>
                <c:pt idx="2956">
                  <c:v>124.07</c:v>
                </c:pt>
                <c:pt idx="2957">
                  <c:v>118.01</c:v>
                </c:pt>
                <c:pt idx="2958">
                  <c:v>107.85</c:v>
                </c:pt>
                <c:pt idx="2959">
                  <c:v>109.52</c:v>
                </c:pt>
                <c:pt idx="2960">
                  <c:v>109.52</c:v>
                </c:pt>
                <c:pt idx="2961">
                  <c:v>109.52</c:v>
                </c:pt>
                <c:pt idx="2962">
                  <c:v>109.52</c:v>
                </c:pt>
                <c:pt idx="2963">
                  <c:v>109.52</c:v>
                </c:pt>
                <c:pt idx="2964">
                  <c:v>109.52</c:v>
                </c:pt>
                <c:pt idx="2965">
                  <c:v>109.52</c:v>
                </c:pt>
                <c:pt idx="2966">
                  <c:v>109.52</c:v>
                </c:pt>
                <c:pt idx="2967">
                  <c:v>109.52</c:v>
                </c:pt>
                <c:pt idx="2968">
                  <c:v>109.52</c:v>
                </c:pt>
                <c:pt idx="2969">
                  <c:v>109.52</c:v>
                </c:pt>
                <c:pt idx="2970">
                  <c:v>109.52</c:v>
                </c:pt>
                <c:pt idx="2971">
                  <c:v>109.52</c:v>
                </c:pt>
                <c:pt idx="2972">
                  <c:v>109.52</c:v>
                </c:pt>
                <c:pt idx="2973">
                  <c:v>109.52</c:v>
                </c:pt>
                <c:pt idx="2974">
                  <c:v>109.52</c:v>
                </c:pt>
                <c:pt idx="2975">
                  <c:v>109.52</c:v>
                </c:pt>
                <c:pt idx="2976">
                  <c:v>109.52</c:v>
                </c:pt>
                <c:pt idx="2977">
                  <c:v>109.52</c:v>
                </c:pt>
                <c:pt idx="2978">
                  <c:v>109.52</c:v>
                </c:pt>
                <c:pt idx="2979">
                  <c:v>109.52</c:v>
                </c:pt>
                <c:pt idx="2980">
                  <c:v>109.52</c:v>
                </c:pt>
                <c:pt idx="2981">
                  <c:v>109.52</c:v>
                </c:pt>
                <c:pt idx="2982">
                  <c:v>109.52</c:v>
                </c:pt>
                <c:pt idx="2983">
                  <c:v>109.52</c:v>
                </c:pt>
                <c:pt idx="2984">
                  <c:v>109.52</c:v>
                </c:pt>
                <c:pt idx="2985">
                  <c:v>109.52</c:v>
                </c:pt>
                <c:pt idx="2986">
                  <c:v>109.52</c:v>
                </c:pt>
                <c:pt idx="2987">
                  <c:v>109.52</c:v>
                </c:pt>
                <c:pt idx="2988">
                  <c:v>109.52</c:v>
                </c:pt>
                <c:pt idx="2989">
                  <c:v>109.52</c:v>
                </c:pt>
                <c:pt idx="2990">
                  <c:v>109.52</c:v>
                </c:pt>
                <c:pt idx="2991">
                  <c:v>109.52</c:v>
                </c:pt>
                <c:pt idx="2992">
                  <c:v>109.52</c:v>
                </c:pt>
                <c:pt idx="2993">
                  <c:v>109.52</c:v>
                </c:pt>
                <c:pt idx="2994">
                  <c:v>109.52</c:v>
                </c:pt>
                <c:pt idx="2995">
                  <c:v>109.52</c:v>
                </c:pt>
                <c:pt idx="2996">
                  <c:v>117.18</c:v>
                </c:pt>
                <c:pt idx="2997">
                  <c:v>114.9</c:v>
                </c:pt>
                <c:pt idx="2998">
                  <c:v>122.24</c:v>
                </c:pt>
                <c:pt idx="2999">
                  <c:v>117.29</c:v>
                </c:pt>
                <c:pt idx="3000">
                  <c:v>117.29</c:v>
                </c:pt>
                <c:pt idx="3001">
                  <c:v>117.29</c:v>
                </c:pt>
                <c:pt idx="3002">
                  <c:v>117.29</c:v>
                </c:pt>
                <c:pt idx="3003">
                  <c:v>117.29</c:v>
                </c:pt>
                <c:pt idx="3004">
                  <c:v>117.29</c:v>
                </c:pt>
                <c:pt idx="3005">
                  <c:v>117.29</c:v>
                </c:pt>
                <c:pt idx="3006">
                  <c:v>117.29</c:v>
                </c:pt>
                <c:pt idx="3007">
                  <c:v>117.29</c:v>
                </c:pt>
                <c:pt idx="3008">
                  <c:v>117.29</c:v>
                </c:pt>
                <c:pt idx="3009">
                  <c:v>117.29</c:v>
                </c:pt>
                <c:pt idx="3010">
                  <c:v>117.29</c:v>
                </c:pt>
                <c:pt idx="3011">
                  <c:v>117.29</c:v>
                </c:pt>
                <c:pt idx="3012">
                  <c:v>117.29</c:v>
                </c:pt>
                <c:pt idx="3013">
                  <c:v>117.29</c:v>
                </c:pt>
                <c:pt idx="3014">
                  <c:v>117.29</c:v>
                </c:pt>
                <c:pt idx="3015">
                  <c:v>117.29</c:v>
                </c:pt>
                <c:pt idx="3016">
                  <c:v>117.29</c:v>
                </c:pt>
                <c:pt idx="3017">
                  <c:v>117.29</c:v>
                </c:pt>
                <c:pt idx="3018">
                  <c:v>117.29</c:v>
                </c:pt>
                <c:pt idx="3019">
                  <c:v>117.29</c:v>
                </c:pt>
                <c:pt idx="3020">
                  <c:v>117.29</c:v>
                </c:pt>
                <c:pt idx="3021">
                  <c:v>117.29</c:v>
                </c:pt>
                <c:pt idx="3022">
                  <c:v>117.29</c:v>
                </c:pt>
                <c:pt idx="3023">
                  <c:v>117.29</c:v>
                </c:pt>
                <c:pt idx="3024">
                  <c:v>117.29</c:v>
                </c:pt>
                <c:pt idx="3025">
                  <c:v>117.29</c:v>
                </c:pt>
                <c:pt idx="3026">
                  <c:v>117.29</c:v>
                </c:pt>
                <c:pt idx="3027">
                  <c:v>117.29</c:v>
                </c:pt>
                <c:pt idx="3028">
                  <c:v>117.29</c:v>
                </c:pt>
                <c:pt idx="3029">
                  <c:v>117.29</c:v>
                </c:pt>
                <c:pt idx="3030">
                  <c:v>117.29</c:v>
                </c:pt>
                <c:pt idx="3031">
                  <c:v>117.29</c:v>
                </c:pt>
                <c:pt idx="3032">
                  <c:v>117.29</c:v>
                </c:pt>
                <c:pt idx="3033">
                  <c:v>117.29</c:v>
                </c:pt>
                <c:pt idx="3034">
                  <c:v>117.29</c:v>
                </c:pt>
                <c:pt idx="3035">
                  <c:v>117.29</c:v>
                </c:pt>
                <c:pt idx="3036">
                  <c:v>117.29</c:v>
                </c:pt>
                <c:pt idx="3037">
                  <c:v>117.29</c:v>
                </c:pt>
                <c:pt idx="3038">
                  <c:v>117.29</c:v>
                </c:pt>
                <c:pt idx="3039">
                  <c:v>117.29</c:v>
                </c:pt>
                <c:pt idx="3040">
                  <c:v>117.29</c:v>
                </c:pt>
                <c:pt idx="3041">
                  <c:v>117.29</c:v>
                </c:pt>
                <c:pt idx="3042">
                  <c:v>117.29</c:v>
                </c:pt>
                <c:pt idx="3043">
                  <c:v>117.29</c:v>
                </c:pt>
                <c:pt idx="3044">
                  <c:v>117.29</c:v>
                </c:pt>
                <c:pt idx="3045">
                  <c:v>117.29</c:v>
                </c:pt>
                <c:pt idx="3046">
                  <c:v>117.29</c:v>
                </c:pt>
                <c:pt idx="3047">
                  <c:v>117.29</c:v>
                </c:pt>
                <c:pt idx="3048">
                  <c:v>117.29</c:v>
                </c:pt>
                <c:pt idx="3049">
                  <c:v>117.29</c:v>
                </c:pt>
                <c:pt idx="3050">
                  <c:v>117.29</c:v>
                </c:pt>
                <c:pt idx="3051">
                  <c:v>117.29</c:v>
                </c:pt>
                <c:pt idx="3052">
                  <c:v>117.29</c:v>
                </c:pt>
                <c:pt idx="3053">
                  <c:v>117.29</c:v>
                </c:pt>
                <c:pt idx="3054">
                  <c:v>117.29</c:v>
                </c:pt>
                <c:pt idx="3055">
                  <c:v>117.29</c:v>
                </c:pt>
                <c:pt idx="3056">
                  <c:v>117.29</c:v>
                </c:pt>
                <c:pt idx="3057">
                  <c:v>117.29</c:v>
                </c:pt>
                <c:pt idx="3058">
                  <c:v>117.29</c:v>
                </c:pt>
                <c:pt idx="3059">
                  <c:v>117.29</c:v>
                </c:pt>
                <c:pt idx="3060">
                  <c:v>117.29</c:v>
                </c:pt>
                <c:pt idx="3061">
                  <c:v>117.29</c:v>
                </c:pt>
                <c:pt idx="3062">
                  <c:v>117.29</c:v>
                </c:pt>
                <c:pt idx="3063">
                  <c:v>117.29</c:v>
                </c:pt>
                <c:pt idx="3064">
                  <c:v>117.29</c:v>
                </c:pt>
                <c:pt idx="3065">
                  <c:v>117.29</c:v>
                </c:pt>
                <c:pt idx="3066">
                  <c:v>117.29</c:v>
                </c:pt>
                <c:pt idx="3067">
                  <c:v>117.29</c:v>
                </c:pt>
                <c:pt idx="3068">
                  <c:v>117.29</c:v>
                </c:pt>
                <c:pt idx="3069">
                  <c:v>117.29</c:v>
                </c:pt>
                <c:pt idx="3070">
                  <c:v>117.29</c:v>
                </c:pt>
                <c:pt idx="3071">
                  <c:v>117.29</c:v>
                </c:pt>
                <c:pt idx="3072">
                  <c:v>117.29</c:v>
                </c:pt>
                <c:pt idx="3073">
                  <c:v>117.29</c:v>
                </c:pt>
                <c:pt idx="3074">
                  <c:v>117.29</c:v>
                </c:pt>
                <c:pt idx="3075">
                  <c:v>117.29</c:v>
                </c:pt>
                <c:pt idx="3076">
                  <c:v>117.29</c:v>
                </c:pt>
                <c:pt idx="3077">
                  <c:v>117.29</c:v>
                </c:pt>
                <c:pt idx="3078">
                  <c:v>117.29</c:v>
                </c:pt>
                <c:pt idx="3079">
                  <c:v>117.29</c:v>
                </c:pt>
                <c:pt idx="3080">
                  <c:v>117.29</c:v>
                </c:pt>
                <c:pt idx="3081">
                  <c:v>101.75</c:v>
                </c:pt>
                <c:pt idx="3082">
                  <c:v>117.29</c:v>
                </c:pt>
                <c:pt idx="3083">
                  <c:v>117.29</c:v>
                </c:pt>
                <c:pt idx="3084">
                  <c:v>117.29</c:v>
                </c:pt>
                <c:pt idx="3085">
                  <c:v>117.29</c:v>
                </c:pt>
                <c:pt idx="3086">
                  <c:v>117.29</c:v>
                </c:pt>
                <c:pt idx="3087">
                  <c:v>117.29</c:v>
                </c:pt>
                <c:pt idx="3088">
                  <c:v>117.29</c:v>
                </c:pt>
                <c:pt idx="3089">
                  <c:v>117.29</c:v>
                </c:pt>
                <c:pt idx="3090">
                  <c:v>117.29</c:v>
                </c:pt>
                <c:pt idx="3091">
                  <c:v>117.29</c:v>
                </c:pt>
                <c:pt idx="3092">
                  <c:v>117.29</c:v>
                </c:pt>
                <c:pt idx="3093">
                  <c:v>97.36</c:v>
                </c:pt>
                <c:pt idx="3094">
                  <c:v>119.7</c:v>
                </c:pt>
                <c:pt idx="3095">
                  <c:v>102.88</c:v>
                </c:pt>
                <c:pt idx="3096">
                  <c:v>102.88</c:v>
                </c:pt>
                <c:pt idx="3097">
                  <c:v>102.88</c:v>
                </c:pt>
                <c:pt idx="3098">
                  <c:v>102.88</c:v>
                </c:pt>
                <c:pt idx="3099">
                  <c:v>102.88</c:v>
                </c:pt>
                <c:pt idx="3100">
                  <c:v>102.88</c:v>
                </c:pt>
                <c:pt idx="3101">
                  <c:v>121.6</c:v>
                </c:pt>
                <c:pt idx="3102">
                  <c:v>102.88</c:v>
                </c:pt>
                <c:pt idx="3103">
                  <c:v>102.88</c:v>
                </c:pt>
                <c:pt idx="3104">
                  <c:v>102.88</c:v>
                </c:pt>
                <c:pt idx="3105">
                  <c:v>109.37</c:v>
                </c:pt>
                <c:pt idx="3106">
                  <c:v>112.43</c:v>
                </c:pt>
                <c:pt idx="3107">
                  <c:v>109.83</c:v>
                </c:pt>
                <c:pt idx="3108">
                  <c:v>118.22</c:v>
                </c:pt>
                <c:pt idx="3109">
                  <c:v>123.12</c:v>
                </c:pt>
                <c:pt idx="3110">
                  <c:v>124.53</c:v>
                </c:pt>
                <c:pt idx="3111">
                  <c:v>105.34</c:v>
                </c:pt>
                <c:pt idx="3112">
                  <c:v>119.63</c:v>
                </c:pt>
                <c:pt idx="3113">
                  <c:v>115.77</c:v>
                </c:pt>
                <c:pt idx="3114">
                  <c:v>112.07</c:v>
                </c:pt>
                <c:pt idx="3115">
                  <c:v>110.02</c:v>
                </c:pt>
                <c:pt idx="3116">
                  <c:v>110.02</c:v>
                </c:pt>
                <c:pt idx="3117">
                  <c:v>110.02</c:v>
                </c:pt>
                <c:pt idx="3118">
                  <c:v>124.27</c:v>
                </c:pt>
                <c:pt idx="3119">
                  <c:v>110.02</c:v>
                </c:pt>
                <c:pt idx="3120">
                  <c:v>110.02</c:v>
                </c:pt>
                <c:pt idx="3121">
                  <c:v>110.02</c:v>
                </c:pt>
                <c:pt idx="3122">
                  <c:v>110.02</c:v>
                </c:pt>
                <c:pt idx="3123">
                  <c:v>110.02</c:v>
                </c:pt>
                <c:pt idx="3124">
                  <c:v>110.02</c:v>
                </c:pt>
                <c:pt idx="3125">
                  <c:v>110.02</c:v>
                </c:pt>
                <c:pt idx="3126">
                  <c:v>110.02</c:v>
                </c:pt>
                <c:pt idx="3127">
                  <c:v>110.02</c:v>
                </c:pt>
                <c:pt idx="3128">
                  <c:v>110.02</c:v>
                </c:pt>
                <c:pt idx="3129">
                  <c:v>110.02</c:v>
                </c:pt>
                <c:pt idx="3130">
                  <c:v>124.27</c:v>
                </c:pt>
                <c:pt idx="3131">
                  <c:v>124.27</c:v>
                </c:pt>
                <c:pt idx="3132">
                  <c:v>124.27</c:v>
                </c:pt>
                <c:pt idx="3133">
                  <c:v>124.27</c:v>
                </c:pt>
                <c:pt idx="3134">
                  <c:v>124.27</c:v>
                </c:pt>
                <c:pt idx="3135">
                  <c:v>124.27</c:v>
                </c:pt>
                <c:pt idx="3136">
                  <c:v>124.27</c:v>
                </c:pt>
                <c:pt idx="3137">
                  <c:v>124.27</c:v>
                </c:pt>
                <c:pt idx="3138">
                  <c:v>124.27</c:v>
                </c:pt>
                <c:pt idx="3139">
                  <c:v>124.27</c:v>
                </c:pt>
                <c:pt idx="3140">
                  <c:v>124.27</c:v>
                </c:pt>
                <c:pt idx="3141">
                  <c:v>124.27</c:v>
                </c:pt>
                <c:pt idx="3142">
                  <c:v>124.27</c:v>
                </c:pt>
                <c:pt idx="3143">
                  <c:v>124.27</c:v>
                </c:pt>
                <c:pt idx="3144">
                  <c:v>124.27</c:v>
                </c:pt>
                <c:pt idx="3145">
                  <c:v>124.27</c:v>
                </c:pt>
                <c:pt idx="3146">
                  <c:v>124.27</c:v>
                </c:pt>
                <c:pt idx="3147">
                  <c:v>124.27</c:v>
                </c:pt>
                <c:pt idx="3148">
                  <c:v>124.27</c:v>
                </c:pt>
                <c:pt idx="3149">
                  <c:v>124.27</c:v>
                </c:pt>
                <c:pt idx="3150">
                  <c:v>124.27</c:v>
                </c:pt>
                <c:pt idx="3151">
                  <c:v>124.27</c:v>
                </c:pt>
                <c:pt idx="3152">
                  <c:v>124.27</c:v>
                </c:pt>
                <c:pt idx="3153">
                  <c:v>110.02</c:v>
                </c:pt>
                <c:pt idx="3154">
                  <c:v>110.02</c:v>
                </c:pt>
                <c:pt idx="3155">
                  <c:v>124.27</c:v>
                </c:pt>
                <c:pt idx="3156">
                  <c:v>124.27</c:v>
                </c:pt>
                <c:pt idx="3157">
                  <c:v>124.27</c:v>
                </c:pt>
                <c:pt idx="3158">
                  <c:v>124.27</c:v>
                </c:pt>
                <c:pt idx="3159">
                  <c:v>124.27</c:v>
                </c:pt>
                <c:pt idx="3160">
                  <c:v>124.27</c:v>
                </c:pt>
                <c:pt idx="3161">
                  <c:v>124.27</c:v>
                </c:pt>
                <c:pt idx="3162">
                  <c:v>124.27</c:v>
                </c:pt>
                <c:pt idx="3163">
                  <c:v>124.27</c:v>
                </c:pt>
                <c:pt idx="3164">
                  <c:v>124.27</c:v>
                </c:pt>
                <c:pt idx="3165">
                  <c:v>110.02</c:v>
                </c:pt>
                <c:pt idx="3166">
                  <c:v>110.02</c:v>
                </c:pt>
                <c:pt idx="3167">
                  <c:v>124.27</c:v>
                </c:pt>
                <c:pt idx="3168">
                  <c:v>110.02</c:v>
                </c:pt>
                <c:pt idx="3169">
                  <c:v>124.27</c:v>
                </c:pt>
                <c:pt idx="3170">
                  <c:v>124.27</c:v>
                </c:pt>
                <c:pt idx="3171">
                  <c:v>124.27</c:v>
                </c:pt>
                <c:pt idx="3172">
                  <c:v>124.27</c:v>
                </c:pt>
                <c:pt idx="3173">
                  <c:v>124.27</c:v>
                </c:pt>
                <c:pt idx="3174">
                  <c:v>124.27</c:v>
                </c:pt>
                <c:pt idx="3175">
                  <c:v>124.27</c:v>
                </c:pt>
                <c:pt idx="3176">
                  <c:v>110.02</c:v>
                </c:pt>
                <c:pt idx="3177">
                  <c:v>110.02</c:v>
                </c:pt>
                <c:pt idx="3178">
                  <c:v>110.02</c:v>
                </c:pt>
                <c:pt idx="3179">
                  <c:v>110.02</c:v>
                </c:pt>
                <c:pt idx="3180">
                  <c:v>110.02</c:v>
                </c:pt>
                <c:pt idx="3181">
                  <c:v>110.02</c:v>
                </c:pt>
                <c:pt idx="3182">
                  <c:v>110.02</c:v>
                </c:pt>
                <c:pt idx="3183">
                  <c:v>110.02</c:v>
                </c:pt>
                <c:pt idx="3184">
                  <c:v>110.02</c:v>
                </c:pt>
                <c:pt idx="3185">
                  <c:v>124.27</c:v>
                </c:pt>
                <c:pt idx="3186">
                  <c:v>124.27</c:v>
                </c:pt>
                <c:pt idx="3187">
                  <c:v>124.27</c:v>
                </c:pt>
                <c:pt idx="3188">
                  <c:v>110.02</c:v>
                </c:pt>
                <c:pt idx="3189">
                  <c:v>110.02</c:v>
                </c:pt>
                <c:pt idx="3190">
                  <c:v>124.27</c:v>
                </c:pt>
                <c:pt idx="3191">
                  <c:v>124.27</c:v>
                </c:pt>
                <c:pt idx="3192">
                  <c:v>110.02</c:v>
                </c:pt>
                <c:pt idx="3193">
                  <c:v>110.02</c:v>
                </c:pt>
                <c:pt idx="3194">
                  <c:v>110.02</c:v>
                </c:pt>
                <c:pt idx="3195">
                  <c:v>110.02</c:v>
                </c:pt>
                <c:pt idx="3196">
                  <c:v>110.02</c:v>
                </c:pt>
                <c:pt idx="3197">
                  <c:v>124.27</c:v>
                </c:pt>
                <c:pt idx="3198">
                  <c:v>124.27</c:v>
                </c:pt>
                <c:pt idx="3199">
                  <c:v>124.27</c:v>
                </c:pt>
                <c:pt idx="3200">
                  <c:v>124.27</c:v>
                </c:pt>
                <c:pt idx="3201">
                  <c:v>124.27</c:v>
                </c:pt>
                <c:pt idx="3202">
                  <c:v>124.27</c:v>
                </c:pt>
                <c:pt idx="3203">
                  <c:v>124.27</c:v>
                </c:pt>
                <c:pt idx="3204">
                  <c:v>124.27</c:v>
                </c:pt>
                <c:pt idx="3205">
                  <c:v>110.02</c:v>
                </c:pt>
                <c:pt idx="3206">
                  <c:v>110.02</c:v>
                </c:pt>
                <c:pt idx="3207">
                  <c:v>110.02</c:v>
                </c:pt>
                <c:pt idx="3208">
                  <c:v>110.02</c:v>
                </c:pt>
                <c:pt idx="3209">
                  <c:v>110.02</c:v>
                </c:pt>
                <c:pt idx="3210">
                  <c:v>110.02</c:v>
                </c:pt>
                <c:pt idx="3211">
                  <c:v>110.02</c:v>
                </c:pt>
                <c:pt idx="3212">
                  <c:v>110.02</c:v>
                </c:pt>
                <c:pt idx="3213">
                  <c:v>120.22</c:v>
                </c:pt>
                <c:pt idx="3214">
                  <c:v>118.94</c:v>
                </c:pt>
                <c:pt idx="3215">
                  <c:v>122.36</c:v>
                </c:pt>
                <c:pt idx="3216">
                  <c:v>110.41</c:v>
                </c:pt>
                <c:pt idx="3217">
                  <c:v>112.35</c:v>
                </c:pt>
                <c:pt idx="3218">
                  <c:v>123.76</c:v>
                </c:pt>
                <c:pt idx="3219">
                  <c:v>115.88</c:v>
                </c:pt>
                <c:pt idx="3220">
                  <c:v>122.16</c:v>
                </c:pt>
                <c:pt idx="3221">
                  <c:v>109.37</c:v>
                </c:pt>
                <c:pt idx="3222">
                  <c:v>115.07</c:v>
                </c:pt>
                <c:pt idx="3223">
                  <c:v>122.99</c:v>
                </c:pt>
                <c:pt idx="3224">
                  <c:v>116.81</c:v>
                </c:pt>
                <c:pt idx="3225">
                  <c:v>121.03</c:v>
                </c:pt>
                <c:pt idx="3226">
                  <c:v>102.76</c:v>
                </c:pt>
                <c:pt idx="3227">
                  <c:v>102.76</c:v>
                </c:pt>
                <c:pt idx="3228">
                  <c:v>102.76</c:v>
                </c:pt>
                <c:pt idx="3229">
                  <c:v>102.76</c:v>
                </c:pt>
                <c:pt idx="3230">
                  <c:v>102.76</c:v>
                </c:pt>
                <c:pt idx="3231">
                  <c:v>99.41</c:v>
                </c:pt>
                <c:pt idx="3232">
                  <c:v>112.16</c:v>
                </c:pt>
                <c:pt idx="3233">
                  <c:v>110.73</c:v>
                </c:pt>
                <c:pt idx="3234">
                  <c:v>116.82</c:v>
                </c:pt>
                <c:pt idx="3235">
                  <c:v>119.86</c:v>
                </c:pt>
                <c:pt idx="3236">
                  <c:v>116.1</c:v>
                </c:pt>
                <c:pt idx="3237">
                  <c:v>116.1</c:v>
                </c:pt>
                <c:pt idx="3238">
                  <c:v>116.1</c:v>
                </c:pt>
                <c:pt idx="3239">
                  <c:v>116.1</c:v>
                </c:pt>
                <c:pt idx="3240">
                  <c:v>116.1</c:v>
                </c:pt>
                <c:pt idx="3241">
                  <c:v>116.1</c:v>
                </c:pt>
                <c:pt idx="3242">
                  <c:v>116.1</c:v>
                </c:pt>
                <c:pt idx="3243">
                  <c:v>116.1</c:v>
                </c:pt>
                <c:pt idx="3244">
                  <c:v>116.1</c:v>
                </c:pt>
                <c:pt idx="3245">
                  <c:v>116.1</c:v>
                </c:pt>
                <c:pt idx="3246">
                  <c:v>116.1</c:v>
                </c:pt>
                <c:pt idx="3247">
                  <c:v>116.1</c:v>
                </c:pt>
                <c:pt idx="3248">
                  <c:v>116.1</c:v>
                </c:pt>
                <c:pt idx="3249">
                  <c:v>116.1</c:v>
                </c:pt>
                <c:pt idx="3250">
                  <c:v>116.1</c:v>
                </c:pt>
                <c:pt idx="3251">
                  <c:v>116.1</c:v>
                </c:pt>
                <c:pt idx="3252">
                  <c:v>116.1</c:v>
                </c:pt>
                <c:pt idx="3253">
                  <c:v>116.1</c:v>
                </c:pt>
                <c:pt idx="3254">
                  <c:v>116.1</c:v>
                </c:pt>
                <c:pt idx="3255">
                  <c:v>116.1</c:v>
                </c:pt>
                <c:pt idx="3256">
                  <c:v>116.1</c:v>
                </c:pt>
                <c:pt idx="3257">
                  <c:v>116.1</c:v>
                </c:pt>
                <c:pt idx="3258">
                  <c:v>116.1</c:v>
                </c:pt>
                <c:pt idx="3259">
                  <c:v>116.1</c:v>
                </c:pt>
                <c:pt idx="3260">
                  <c:v>116.1</c:v>
                </c:pt>
                <c:pt idx="3261">
                  <c:v>116.1</c:v>
                </c:pt>
                <c:pt idx="3262">
                  <c:v>116.1</c:v>
                </c:pt>
                <c:pt idx="3263">
                  <c:v>116.1</c:v>
                </c:pt>
                <c:pt idx="3264">
                  <c:v>116.1</c:v>
                </c:pt>
                <c:pt idx="3265">
                  <c:v>116.1</c:v>
                </c:pt>
                <c:pt idx="3266">
                  <c:v>116.1</c:v>
                </c:pt>
                <c:pt idx="3267">
                  <c:v>116.1</c:v>
                </c:pt>
                <c:pt idx="3268">
                  <c:v>116.1</c:v>
                </c:pt>
                <c:pt idx="3269">
                  <c:v>116.1</c:v>
                </c:pt>
                <c:pt idx="3270">
                  <c:v>111.26</c:v>
                </c:pt>
                <c:pt idx="3271">
                  <c:v>116.1</c:v>
                </c:pt>
                <c:pt idx="3272">
                  <c:v>116.1</c:v>
                </c:pt>
                <c:pt idx="3273">
                  <c:v>116.1</c:v>
                </c:pt>
                <c:pt idx="3274">
                  <c:v>116.1</c:v>
                </c:pt>
                <c:pt idx="3275">
                  <c:v>116.1</c:v>
                </c:pt>
                <c:pt idx="3276">
                  <c:v>116.1</c:v>
                </c:pt>
                <c:pt idx="3277">
                  <c:v>116.1</c:v>
                </c:pt>
                <c:pt idx="3278">
                  <c:v>116.1</c:v>
                </c:pt>
                <c:pt idx="3279">
                  <c:v>116.1</c:v>
                </c:pt>
                <c:pt idx="3280">
                  <c:v>116.1</c:v>
                </c:pt>
                <c:pt idx="3281">
                  <c:v>116.1</c:v>
                </c:pt>
                <c:pt idx="3282">
                  <c:v>116.1</c:v>
                </c:pt>
                <c:pt idx="3283">
                  <c:v>116.1</c:v>
                </c:pt>
                <c:pt idx="3284">
                  <c:v>116.1</c:v>
                </c:pt>
                <c:pt idx="3285">
                  <c:v>116.1</c:v>
                </c:pt>
                <c:pt idx="3286">
                  <c:v>116.1</c:v>
                </c:pt>
                <c:pt idx="3287">
                  <c:v>116.1</c:v>
                </c:pt>
                <c:pt idx="3288">
                  <c:v>120.29</c:v>
                </c:pt>
                <c:pt idx="3289">
                  <c:v>96.18</c:v>
                </c:pt>
                <c:pt idx="3290">
                  <c:v>96.18</c:v>
                </c:pt>
                <c:pt idx="3291">
                  <c:v>96.18</c:v>
                </c:pt>
                <c:pt idx="3292">
                  <c:v>96.18</c:v>
                </c:pt>
                <c:pt idx="3293">
                  <c:v>109.76</c:v>
                </c:pt>
                <c:pt idx="3294">
                  <c:v>110.06</c:v>
                </c:pt>
                <c:pt idx="3295">
                  <c:v>110.06</c:v>
                </c:pt>
                <c:pt idx="3296">
                  <c:v>110.06</c:v>
                </c:pt>
                <c:pt idx="3297">
                  <c:v>110.06</c:v>
                </c:pt>
                <c:pt idx="3298">
                  <c:v>110.06</c:v>
                </c:pt>
                <c:pt idx="3299">
                  <c:v>110.06</c:v>
                </c:pt>
                <c:pt idx="3300">
                  <c:v>110.06</c:v>
                </c:pt>
                <c:pt idx="3301">
                  <c:v>110.06</c:v>
                </c:pt>
                <c:pt idx="3302">
                  <c:v>110.06</c:v>
                </c:pt>
                <c:pt idx="3303">
                  <c:v>110.06</c:v>
                </c:pt>
                <c:pt idx="3304">
                  <c:v>110.06</c:v>
                </c:pt>
                <c:pt idx="3305">
                  <c:v>110.06</c:v>
                </c:pt>
                <c:pt idx="3306">
                  <c:v>110.06</c:v>
                </c:pt>
                <c:pt idx="3307">
                  <c:v>110.06</c:v>
                </c:pt>
                <c:pt idx="3308">
                  <c:v>110.06</c:v>
                </c:pt>
                <c:pt idx="3309">
                  <c:v>110.06</c:v>
                </c:pt>
                <c:pt idx="3310">
                  <c:v>110.06</c:v>
                </c:pt>
                <c:pt idx="3311">
                  <c:v>110.06</c:v>
                </c:pt>
                <c:pt idx="3312">
                  <c:v>110.06</c:v>
                </c:pt>
                <c:pt idx="3313">
                  <c:v>110.06</c:v>
                </c:pt>
                <c:pt idx="3314">
                  <c:v>110.06</c:v>
                </c:pt>
                <c:pt idx="3315">
                  <c:v>110.06</c:v>
                </c:pt>
                <c:pt idx="3316">
                  <c:v>110.06</c:v>
                </c:pt>
                <c:pt idx="3317">
                  <c:v>110.06</c:v>
                </c:pt>
                <c:pt idx="3318">
                  <c:v>110.06</c:v>
                </c:pt>
                <c:pt idx="3319">
                  <c:v>110.06</c:v>
                </c:pt>
                <c:pt idx="3320">
                  <c:v>110.06</c:v>
                </c:pt>
                <c:pt idx="3321">
                  <c:v>110.06</c:v>
                </c:pt>
                <c:pt idx="3322">
                  <c:v>110.06</c:v>
                </c:pt>
                <c:pt idx="3323">
                  <c:v>110.06</c:v>
                </c:pt>
                <c:pt idx="3324">
                  <c:v>110.06</c:v>
                </c:pt>
                <c:pt idx="3325">
                  <c:v>110.06</c:v>
                </c:pt>
                <c:pt idx="3326">
                  <c:v>110.06</c:v>
                </c:pt>
                <c:pt idx="3327">
                  <c:v>110.06</c:v>
                </c:pt>
                <c:pt idx="3328">
                  <c:v>110.06</c:v>
                </c:pt>
                <c:pt idx="3329">
                  <c:v>110.06</c:v>
                </c:pt>
                <c:pt idx="3330">
                  <c:v>110.06</c:v>
                </c:pt>
                <c:pt idx="3331">
                  <c:v>110.06</c:v>
                </c:pt>
                <c:pt idx="3332">
                  <c:v>110.06</c:v>
                </c:pt>
                <c:pt idx="3333">
                  <c:v>110.06</c:v>
                </c:pt>
                <c:pt idx="3334">
                  <c:v>110.06</c:v>
                </c:pt>
                <c:pt idx="3335">
                  <c:v>110.06</c:v>
                </c:pt>
                <c:pt idx="3336">
                  <c:v>110.06</c:v>
                </c:pt>
                <c:pt idx="3337">
                  <c:v>110.06</c:v>
                </c:pt>
                <c:pt idx="3338">
                  <c:v>110.06</c:v>
                </c:pt>
                <c:pt idx="3339">
                  <c:v>110.06</c:v>
                </c:pt>
                <c:pt idx="3340">
                  <c:v>110.06</c:v>
                </c:pt>
                <c:pt idx="3341">
                  <c:v>110.06</c:v>
                </c:pt>
                <c:pt idx="3342">
                  <c:v>110.06</c:v>
                </c:pt>
                <c:pt idx="3343">
                  <c:v>110.06</c:v>
                </c:pt>
                <c:pt idx="3344">
                  <c:v>110.06</c:v>
                </c:pt>
                <c:pt idx="3345">
                  <c:v>110.06</c:v>
                </c:pt>
                <c:pt idx="3346">
                  <c:v>110.06</c:v>
                </c:pt>
                <c:pt idx="3347">
                  <c:v>110.06</c:v>
                </c:pt>
                <c:pt idx="3348">
                  <c:v>110.06</c:v>
                </c:pt>
                <c:pt idx="3349">
                  <c:v>110.06</c:v>
                </c:pt>
                <c:pt idx="3350">
                  <c:v>110.06</c:v>
                </c:pt>
                <c:pt idx="3351">
                  <c:v>110.06</c:v>
                </c:pt>
                <c:pt idx="3352">
                  <c:v>110.06</c:v>
                </c:pt>
                <c:pt idx="3353">
                  <c:v>110.06</c:v>
                </c:pt>
                <c:pt idx="3354">
                  <c:v>110.06</c:v>
                </c:pt>
                <c:pt idx="3355">
                  <c:v>110.06</c:v>
                </c:pt>
                <c:pt idx="3356">
                  <c:v>110.06</c:v>
                </c:pt>
                <c:pt idx="3357">
                  <c:v>110.06</c:v>
                </c:pt>
                <c:pt idx="3358">
                  <c:v>110.06</c:v>
                </c:pt>
                <c:pt idx="3359">
                  <c:v>110.06</c:v>
                </c:pt>
                <c:pt idx="3360">
                  <c:v>110.06</c:v>
                </c:pt>
                <c:pt idx="3361">
                  <c:v>110.06</c:v>
                </c:pt>
                <c:pt idx="3362">
                  <c:v>110.06</c:v>
                </c:pt>
                <c:pt idx="3363">
                  <c:v>110.06</c:v>
                </c:pt>
                <c:pt idx="3364">
                  <c:v>110.06</c:v>
                </c:pt>
                <c:pt idx="3365">
                  <c:v>110.06</c:v>
                </c:pt>
                <c:pt idx="3366">
                  <c:v>110.06</c:v>
                </c:pt>
                <c:pt idx="3367">
                  <c:v>110.06</c:v>
                </c:pt>
                <c:pt idx="3368">
                  <c:v>110.06</c:v>
                </c:pt>
                <c:pt idx="3369">
                  <c:v>110.06</c:v>
                </c:pt>
                <c:pt idx="3370">
                  <c:v>110.06</c:v>
                </c:pt>
                <c:pt idx="3371">
                  <c:v>110.06</c:v>
                </c:pt>
                <c:pt idx="3372">
                  <c:v>110.06</c:v>
                </c:pt>
                <c:pt idx="3373">
                  <c:v>110.06</c:v>
                </c:pt>
                <c:pt idx="3374">
                  <c:v>110.06</c:v>
                </c:pt>
                <c:pt idx="3375">
                  <c:v>110.06</c:v>
                </c:pt>
                <c:pt idx="3376">
                  <c:v>110.06</c:v>
                </c:pt>
                <c:pt idx="3377">
                  <c:v>110.06</c:v>
                </c:pt>
                <c:pt idx="3378">
                  <c:v>110.06</c:v>
                </c:pt>
                <c:pt idx="3379">
                  <c:v>110.06</c:v>
                </c:pt>
                <c:pt idx="3380">
                  <c:v>113.68</c:v>
                </c:pt>
                <c:pt idx="3381">
                  <c:v>118.01</c:v>
                </c:pt>
                <c:pt idx="3382">
                  <c:v>121.97</c:v>
                </c:pt>
                <c:pt idx="3383">
                  <c:v>119.12</c:v>
                </c:pt>
                <c:pt idx="3384">
                  <c:v>118.01</c:v>
                </c:pt>
                <c:pt idx="3385">
                  <c:v>121.97</c:v>
                </c:pt>
                <c:pt idx="3386">
                  <c:v>116.77</c:v>
                </c:pt>
                <c:pt idx="3387">
                  <c:v>99.1</c:v>
                </c:pt>
                <c:pt idx="3388">
                  <c:v>118.52</c:v>
                </c:pt>
                <c:pt idx="3389">
                  <c:v>115.39</c:v>
                </c:pt>
                <c:pt idx="3390">
                  <c:v>115.39</c:v>
                </c:pt>
                <c:pt idx="3391">
                  <c:v>112.04</c:v>
                </c:pt>
                <c:pt idx="3392">
                  <c:v>102.9</c:v>
                </c:pt>
                <c:pt idx="3393">
                  <c:v>117.29</c:v>
                </c:pt>
                <c:pt idx="3394">
                  <c:v>117.29</c:v>
                </c:pt>
                <c:pt idx="3395">
                  <c:v>117.29</c:v>
                </c:pt>
                <c:pt idx="3396">
                  <c:v>117.29</c:v>
                </c:pt>
                <c:pt idx="3397">
                  <c:v>117.29</c:v>
                </c:pt>
                <c:pt idx="3398">
                  <c:v>117.29</c:v>
                </c:pt>
                <c:pt idx="3399">
                  <c:v>117.29</c:v>
                </c:pt>
                <c:pt idx="3400">
                  <c:v>117.29</c:v>
                </c:pt>
                <c:pt idx="3401">
                  <c:v>117.29</c:v>
                </c:pt>
                <c:pt idx="3402">
                  <c:v>117.29</c:v>
                </c:pt>
                <c:pt idx="3403">
                  <c:v>117.29</c:v>
                </c:pt>
                <c:pt idx="3404">
                  <c:v>117.29</c:v>
                </c:pt>
                <c:pt idx="3405">
                  <c:v>117.29</c:v>
                </c:pt>
                <c:pt idx="3406">
                  <c:v>117.29</c:v>
                </c:pt>
                <c:pt idx="3407">
                  <c:v>117.29</c:v>
                </c:pt>
                <c:pt idx="3408">
                  <c:v>117.29</c:v>
                </c:pt>
                <c:pt idx="3409">
                  <c:v>117.29</c:v>
                </c:pt>
                <c:pt idx="3410">
                  <c:v>117.29</c:v>
                </c:pt>
                <c:pt idx="3411">
                  <c:v>117.29</c:v>
                </c:pt>
                <c:pt idx="3412">
                  <c:v>117.29</c:v>
                </c:pt>
                <c:pt idx="3413">
                  <c:v>117.29</c:v>
                </c:pt>
                <c:pt idx="3414">
                  <c:v>117.29</c:v>
                </c:pt>
                <c:pt idx="3415">
                  <c:v>117.29</c:v>
                </c:pt>
                <c:pt idx="3416">
                  <c:v>117.29</c:v>
                </c:pt>
                <c:pt idx="3417">
                  <c:v>117.29</c:v>
                </c:pt>
                <c:pt idx="3418">
                  <c:v>117.29</c:v>
                </c:pt>
                <c:pt idx="3419">
                  <c:v>117.29</c:v>
                </c:pt>
                <c:pt idx="3420">
                  <c:v>117.29</c:v>
                </c:pt>
                <c:pt idx="3421">
                  <c:v>117.29</c:v>
                </c:pt>
                <c:pt idx="3422">
                  <c:v>117.29</c:v>
                </c:pt>
                <c:pt idx="3423">
                  <c:v>117.29</c:v>
                </c:pt>
                <c:pt idx="3424">
                  <c:v>117.29</c:v>
                </c:pt>
                <c:pt idx="3425">
                  <c:v>117.29</c:v>
                </c:pt>
                <c:pt idx="3426">
                  <c:v>117.29</c:v>
                </c:pt>
                <c:pt idx="3427">
                  <c:v>117.29</c:v>
                </c:pt>
                <c:pt idx="3428">
                  <c:v>117.29</c:v>
                </c:pt>
                <c:pt idx="3429">
                  <c:v>117.29</c:v>
                </c:pt>
                <c:pt idx="3430">
                  <c:v>117.29</c:v>
                </c:pt>
                <c:pt idx="3431">
                  <c:v>117.29</c:v>
                </c:pt>
                <c:pt idx="3432">
                  <c:v>117.29</c:v>
                </c:pt>
                <c:pt idx="3433">
                  <c:v>117.29</c:v>
                </c:pt>
                <c:pt idx="3434">
                  <c:v>117.29</c:v>
                </c:pt>
                <c:pt idx="3435">
                  <c:v>117.29</c:v>
                </c:pt>
                <c:pt idx="3436">
                  <c:v>117.29</c:v>
                </c:pt>
                <c:pt idx="3437">
                  <c:v>117.29</c:v>
                </c:pt>
                <c:pt idx="3438">
                  <c:v>117.29</c:v>
                </c:pt>
                <c:pt idx="3439">
                  <c:v>117.29</c:v>
                </c:pt>
                <c:pt idx="3440">
                  <c:v>117.29</c:v>
                </c:pt>
                <c:pt idx="3441">
                  <c:v>117.29</c:v>
                </c:pt>
                <c:pt idx="3442">
                  <c:v>117.29</c:v>
                </c:pt>
                <c:pt idx="3443">
                  <c:v>117.29</c:v>
                </c:pt>
                <c:pt idx="3444">
                  <c:v>117.29</c:v>
                </c:pt>
                <c:pt idx="3445">
                  <c:v>117.29</c:v>
                </c:pt>
                <c:pt idx="3446">
                  <c:v>117.29</c:v>
                </c:pt>
                <c:pt idx="3447">
                  <c:v>117.29</c:v>
                </c:pt>
                <c:pt idx="3448">
                  <c:v>117.29</c:v>
                </c:pt>
                <c:pt idx="3449">
                  <c:v>117.29</c:v>
                </c:pt>
                <c:pt idx="3450">
                  <c:v>117.29</c:v>
                </c:pt>
                <c:pt idx="3451">
                  <c:v>117.29</c:v>
                </c:pt>
                <c:pt idx="3452">
                  <c:v>117.29</c:v>
                </c:pt>
                <c:pt idx="3453">
                  <c:v>117.29</c:v>
                </c:pt>
                <c:pt idx="3454">
                  <c:v>117.29</c:v>
                </c:pt>
                <c:pt idx="3455">
                  <c:v>117.29</c:v>
                </c:pt>
                <c:pt idx="3456">
                  <c:v>117.29</c:v>
                </c:pt>
                <c:pt idx="3457">
                  <c:v>117.29</c:v>
                </c:pt>
                <c:pt idx="3458">
                  <c:v>117.29</c:v>
                </c:pt>
                <c:pt idx="3459">
                  <c:v>117.29</c:v>
                </c:pt>
                <c:pt idx="3460">
                  <c:v>117.29</c:v>
                </c:pt>
                <c:pt idx="3461">
                  <c:v>117.29</c:v>
                </c:pt>
                <c:pt idx="3462">
                  <c:v>117.29</c:v>
                </c:pt>
                <c:pt idx="3463">
                  <c:v>117.29</c:v>
                </c:pt>
                <c:pt idx="3464">
                  <c:v>117.29</c:v>
                </c:pt>
                <c:pt idx="3465">
                  <c:v>117.29</c:v>
                </c:pt>
                <c:pt idx="3466">
                  <c:v>117.29</c:v>
                </c:pt>
                <c:pt idx="3467">
                  <c:v>117.29</c:v>
                </c:pt>
                <c:pt idx="3468">
                  <c:v>117.29</c:v>
                </c:pt>
                <c:pt idx="3469">
                  <c:v>117.29</c:v>
                </c:pt>
                <c:pt idx="3470">
                  <c:v>117.29</c:v>
                </c:pt>
                <c:pt idx="3471">
                  <c:v>117.29</c:v>
                </c:pt>
                <c:pt idx="3472">
                  <c:v>117.29</c:v>
                </c:pt>
                <c:pt idx="3473">
                  <c:v>117.29</c:v>
                </c:pt>
                <c:pt idx="3474">
                  <c:v>117.29</c:v>
                </c:pt>
                <c:pt idx="3475">
                  <c:v>117.29</c:v>
                </c:pt>
                <c:pt idx="3476">
                  <c:v>117.29</c:v>
                </c:pt>
                <c:pt idx="3477">
                  <c:v>117.29</c:v>
                </c:pt>
                <c:pt idx="3478">
                  <c:v>117.29</c:v>
                </c:pt>
                <c:pt idx="3479">
                  <c:v>117.29</c:v>
                </c:pt>
                <c:pt idx="3480">
                  <c:v>117.29</c:v>
                </c:pt>
                <c:pt idx="3481">
                  <c:v>117.29</c:v>
                </c:pt>
                <c:pt idx="3482">
                  <c:v>117.29</c:v>
                </c:pt>
                <c:pt idx="3483">
                  <c:v>117.29</c:v>
                </c:pt>
                <c:pt idx="3484">
                  <c:v>117.29</c:v>
                </c:pt>
                <c:pt idx="3485">
                  <c:v>117.29</c:v>
                </c:pt>
                <c:pt idx="3486">
                  <c:v>117.29</c:v>
                </c:pt>
                <c:pt idx="3487">
                  <c:v>104.56</c:v>
                </c:pt>
                <c:pt idx="3488">
                  <c:v>117.29</c:v>
                </c:pt>
                <c:pt idx="3489">
                  <c:v>117.29</c:v>
                </c:pt>
                <c:pt idx="3490">
                  <c:v>117.29</c:v>
                </c:pt>
                <c:pt idx="3491">
                  <c:v>117.29</c:v>
                </c:pt>
                <c:pt idx="3492">
                  <c:v>117.29</c:v>
                </c:pt>
                <c:pt idx="3493">
                  <c:v>117.29</c:v>
                </c:pt>
                <c:pt idx="3494">
                  <c:v>117.29</c:v>
                </c:pt>
                <c:pt idx="3495">
                  <c:v>117.29</c:v>
                </c:pt>
                <c:pt idx="3496">
                  <c:v>117.29</c:v>
                </c:pt>
                <c:pt idx="3497">
                  <c:v>117.29</c:v>
                </c:pt>
                <c:pt idx="3498">
                  <c:v>117.29</c:v>
                </c:pt>
                <c:pt idx="3499">
                  <c:v>117.29</c:v>
                </c:pt>
                <c:pt idx="3500">
                  <c:v>117.29</c:v>
                </c:pt>
                <c:pt idx="3501">
                  <c:v>117.29</c:v>
                </c:pt>
                <c:pt idx="3502">
                  <c:v>117.29</c:v>
                </c:pt>
                <c:pt idx="3503">
                  <c:v>117.29</c:v>
                </c:pt>
                <c:pt idx="3504">
                  <c:v>117.29</c:v>
                </c:pt>
                <c:pt idx="3505">
                  <c:v>117.29</c:v>
                </c:pt>
                <c:pt idx="3506">
                  <c:v>117.29</c:v>
                </c:pt>
                <c:pt idx="3507">
                  <c:v>117.29</c:v>
                </c:pt>
                <c:pt idx="3508">
                  <c:v>117.29</c:v>
                </c:pt>
                <c:pt idx="3509">
                  <c:v>117.29</c:v>
                </c:pt>
                <c:pt idx="3510">
                  <c:v>117.29</c:v>
                </c:pt>
                <c:pt idx="3511">
                  <c:v>117.29</c:v>
                </c:pt>
                <c:pt idx="3512">
                  <c:v>117.29</c:v>
                </c:pt>
                <c:pt idx="3513">
                  <c:v>117.29</c:v>
                </c:pt>
                <c:pt idx="3514">
                  <c:v>117.29</c:v>
                </c:pt>
                <c:pt idx="3515">
                  <c:v>111.02</c:v>
                </c:pt>
                <c:pt idx="3516">
                  <c:v>121.21</c:v>
                </c:pt>
                <c:pt idx="3517">
                  <c:v>108.45</c:v>
                </c:pt>
                <c:pt idx="3518">
                  <c:v>120.71</c:v>
                </c:pt>
                <c:pt idx="3519">
                  <c:v>116.65</c:v>
                </c:pt>
                <c:pt idx="3520">
                  <c:v>117.79</c:v>
                </c:pt>
                <c:pt idx="3521">
                  <c:v>116.65</c:v>
                </c:pt>
                <c:pt idx="3522">
                  <c:v>116.65</c:v>
                </c:pt>
                <c:pt idx="3523">
                  <c:v>96.81</c:v>
                </c:pt>
                <c:pt idx="3524">
                  <c:v>96.81</c:v>
                </c:pt>
                <c:pt idx="3525">
                  <c:v>96.81</c:v>
                </c:pt>
                <c:pt idx="3526">
                  <c:v>96.81</c:v>
                </c:pt>
                <c:pt idx="3527">
                  <c:v>96.81</c:v>
                </c:pt>
                <c:pt idx="3528">
                  <c:v>96.81</c:v>
                </c:pt>
                <c:pt idx="3529">
                  <c:v>96.81</c:v>
                </c:pt>
                <c:pt idx="3530">
                  <c:v>96.81</c:v>
                </c:pt>
                <c:pt idx="3531">
                  <c:v>96.81</c:v>
                </c:pt>
                <c:pt idx="3532">
                  <c:v>96.81</c:v>
                </c:pt>
                <c:pt idx="3533">
                  <c:v>96.81</c:v>
                </c:pt>
                <c:pt idx="3534">
                  <c:v>96.81</c:v>
                </c:pt>
                <c:pt idx="3535">
                  <c:v>96.81</c:v>
                </c:pt>
                <c:pt idx="3536">
                  <c:v>98.75</c:v>
                </c:pt>
                <c:pt idx="3537">
                  <c:v>116</c:v>
                </c:pt>
                <c:pt idx="3538">
                  <c:v>102.29</c:v>
                </c:pt>
                <c:pt idx="3539">
                  <c:v>102.29</c:v>
                </c:pt>
                <c:pt idx="3540">
                  <c:v>102.29</c:v>
                </c:pt>
                <c:pt idx="3541">
                  <c:v>102.29</c:v>
                </c:pt>
                <c:pt idx="3542">
                  <c:v>102.29</c:v>
                </c:pt>
                <c:pt idx="3543">
                  <c:v>102.29</c:v>
                </c:pt>
                <c:pt idx="3544">
                  <c:v>102.29</c:v>
                </c:pt>
                <c:pt idx="3545">
                  <c:v>102.29</c:v>
                </c:pt>
                <c:pt idx="3546">
                  <c:v>102.29</c:v>
                </c:pt>
                <c:pt idx="3547">
                  <c:v>102.29</c:v>
                </c:pt>
                <c:pt idx="3548">
                  <c:v>102.29</c:v>
                </c:pt>
                <c:pt idx="3549">
                  <c:v>102.29</c:v>
                </c:pt>
                <c:pt idx="3550">
                  <c:v>102.29</c:v>
                </c:pt>
                <c:pt idx="3551">
                  <c:v>102.29</c:v>
                </c:pt>
                <c:pt idx="3552">
                  <c:v>102.29</c:v>
                </c:pt>
                <c:pt idx="3553">
                  <c:v>110.35</c:v>
                </c:pt>
                <c:pt idx="3554">
                  <c:v>95.9</c:v>
                </c:pt>
                <c:pt idx="3555">
                  <c:v>115.34</c:v>
                </c:pt>
                <c:pt idx="3556">
                  <c:v>112.4</c:v>
                </c:pt>
                <c:pt idx="3557">
                  <c:v>113.98</c:v>
                </c:pt>
                <c:pt idx="3558">
                  <c:v>117.07</c:v>
                </c:pt>
                <c:pt idx="3559">
                  <c:v>117.07</c:v>
                </c:pt>
                <c:pt idx="3560">
                  <c:v>115.29</c:v>
                </c:pt>
                <c:pt idx="3561">
                  <c:v>113.27</c:v>
                </c:pt>
                <c:pt idx="3562">
                  <c:v>101.08</c:v>
                </c:pt>
                <c:pt idx="3563">
                  <c:v>108.36</c:v>
                </c:pt>
                <c:pt idx="3564">
                  <c:v>109.68</c:v>
                </c:pt>
                <c:pt idx="3565">
                  <c:v>109.68</c:v>
                </c:pt>
                <c:pt idx="3566">
                  <c:v>109.68</c:v>
                </c:pt>
                <c:pt idx="3567">
                  <c:v>109.68</c:v>
                </c:pt>
                <c:pt idx="3568">
                  <c:v>109.68</c:v>
                </c:pt>
                <c:pt idx="3569">
                  <c:v>109.68</c:v>
                </c:pt>
                <c:pt idx="3570">
                  <c:v>109.68</c:v>
                </c:pt>
                <c:pt idx="3571">
                  <c:v>109.68</c:v>
                </c:pt>
                <c:pt idx="3572">
                  <c:v>109.68</c:v>
                </c:pt>
                <c:pt idx="3573">
                  <c:v>109.68</c:v>
                </c:pt>
                <c:pt idx="3574">
                  <c:v>109.68</c:v>
                </c:pt>
                <c:pt idx="3575">
                  <c:v>109.68</c:v>
                </c:pt>
                <c:pt idx="3576">
                  <c:v>109.68</c:v>
                </c:pt>
                <c:pt idx="3577">
                  <c:v>109.68</c:v>
                </c:pt>
                <c:pt idx="3578">
                  <c:v>109.68</c:v>
                </c:pt>
                <c:pt idx="3579">
                  <c:v>109.68</c:v>
                </c:pt>
                <c:pt idx="3580">
                  <c:v>109.68</c:v>
                </c:pt>
                <c:pt idx="3581">
                  <c:v>109.68</c:v>
                </c:pt>
                <c:pt idx="3582">
                  <c:v>109.68</c:v>
                </c:pt>
                <c:pt idx="3583">
                  <c:v>109.68</c:v>
                </c:pt>
                <c:pt idx="3584">
                  <c:v>109.68</c:v>
                </c:pt>
                <c:pt idx="3585">
                  <c:v>109.68</c:v>
                </c:pt>
                <c:pt idx="3586">
                  <c:v>109.68</c:v>
                </c:pt>
                <c:pt idx="3587">
                  <c:v>109.68</c:v>
                </c:pt>
                <c:pt idx="3588">
                  <c:v>109.68</c:v>
                </c:pt>
                <c:pt idx="3589">
                  <c:v>109.68</c:v>
                </c:pt>
                <c:pt idx="3590">
                  <c:v>109.68</c:v>
                </c:pt>
                <c:pt idx="3591">
                  <c:v>109.68</c:v>
                </c:pt>
                <c:pt idx="3592">
                  <c:v>109.68</c:v>
                </c:pt>
                <c:pt idx="3593">
                  <c:v>109.68</c:v>
                </c:pt>
                <c:pt idx="3594">
                  <c:v>109.68</c:v>
                </c:pt>
                <c:pt idx="3595">
                  <c:v>109.68</c:v>
                </c:pt>
                <c:pt idx="3596">
                  <c:v>109.68</c:v>
                </c:pt>
                <c:pt idx="3597">
                  <c:v>109.68</c:v>
                </c:pt>
                <c:pt idx="3598">
                  <c:v>109.68</c:v>
                </c:pt>
                <c:pt idx="3599">
                  <c:v>109.68</c:v>
                </c:pt>
                <c:pt idx="3600">
                  <c:v>109.68</c:v>
                </c:pt>
                <c:pt idx="3601">
                  <c:v>109.68</c:v>
                </c:pt>
                <c:pt idx="3602">
                  <c:v>109.68</c:v>
                </c:pt>
                <c:pt idx="3603">
                  <c:v>109.68</c:v>
                </c:pt>
                <c:pt idx="3604">
                  <c:v>109.68</c:v>
                </c:pt>
                <c:pt idx="3605">
                  <c:v>109.68</c:v>
                </c:pt>
                <c:pt idx="3606">
                  <c:v>109.68</c:v>
                </c:pt>
                <c:pt idx="3607">
                  <c:v>109.68</c:v>
                </c:pt>
                <c:pt idx="3608">
                  <c:v>109.68</c:v>
                </c:pt>
                <c:pt idx="3609">
                  <c:v>109.68</c:v>
                </c:pt>
                <c:pt idx="3610">
                  <c:v>109.68</c:v>
                </c:pt>
                <c:pt idx="3611">
                  <c:v>109.68</c:v>
                </c:pt>
                <c:pt idx="3612">
                  <c:v>109.68</c:v>
                </c:pt>
                <c:pt idx="3613">
                  <c:v>109.68</c:v>
                </c:pt>
                <c:pt idx="3614">
                  <c:v>109.68</c:v>
                </c:pt>
                <c:pt idx="3615">
                  <c:v>109.68</c:v>
                </c:pt>
                <c:pt idx="3616">
                  <c:v>109.68</c:v>
                </c:pt>
                <c:pt idx="3617">
                  <c:v>109.68</c:v>
                </c:pt>
                <c:pt idx="3618">
                  <c:v>109.68</c:v>
                </c:pt>
                <c:pt idx="3619">
                  <c:v>109.68</c:v>
                </c:pt>
                <c:pt idx="3620">
                  <c:v>109.68</c:v>
                </c:pt>
                <c:pt idx="3621">
                  <c:v>109.68</c:v>
                </c:pt>
                <c:pt idx="3622">
                  <c:v>109.68</c:v>
                </c:pt>
                <c:pt idx="3623">
                  <c:v>109.68</c:v>
                </c:pt>
                <c:pt idx="3624">
                  <c:v>109.68</c:v>
                </c:pt>
                <c:pt idx="3625">
                  <c:v>109.68</c:v>
                </c:pt>
                <c:pt idx="3626">
                  <c:v>109.68</c:v>
                </c:pt>
                <c:pt idx="3627">
                  <c:v>109.68</c:v>
                </c:pt>
                <c:pt idx="3628">
                  <c:v>109.68</c:v>
                </c:pt>
                <c:pt idx="3629">
                  <c:v>109.68</c:v>
                </c:pt>
                <c:pt idx="3630">
                  <c:v>109.68</c:v>
                </c:pt>
                <c:pt idx="3631">
                  <c:v>109.68</c:v>
                </c:pt>
                <c:pt idx="3632">
                  <c:v>109.68</c:v>
                </c:pt>
                <c:pt idx="3633">
                  <c:v>109.68</c:v>
                </c:pt>
                <c:pt idx="3634">
                  <c:v>109.68</c:v>
                </c:pt>
                <c:pt idx="3635">
                  <c:v>109.68</c:v>
                </c:pt>
                <c:pt idx="3636">
                  <c:v>109.68</c:v>
                </c:pt>
                <c:pt idx="3637">
                  <c:v>109.68</c:v>
                </c:pt>
                <c:pt idx="3638">
                  <c:v>109.68</c:v>
                </c:pt>
                <c:pt idx="3639">
                  <c:v>109.68</c:v>
                </c:pt>
                <c:pt idx="3640">
                  <c:v>109.68</c:v>
                </c:pt>
                <c:pt idx="3641">
                  <c:v>109.68</c:v>
                </c:pt>
                <c:pt idx="3642">
                  <c:v>109.68</c:v>
                </c:pt>
                <c:pt idx="3643">
                  <c:v>109.68</c:v>
                </c:pt>
                <c:pt idx="3644">
                  <c:v>109.68</c:v>
                </c:pt>
                <c:pt idx="3645">
                  <c:v>109.68</c:v>
                </c:pt>
                <c:pt idx="3646">
                  <c:v>109.68</c:v>
                </c:pt>
                <c:pt idx="3647">
                  <c:v>109.68</c:v>
                </c:pt>
                <c:pt idx="3648">
                  <c:v>109.68</c:v>
                </c:pt>
                <c:pt idx="3649">
                  <c:v>109.68</c:v>
                </c:pt>
                <c:pt idx="3650">
                  <c:v>109.68</c:v>
                </c:pt>
                <c:pt idx="3651">
                  <c:v>109.68</c:v>
                </c:pt>
                <c:pt idx="3652">
                  <c:v>109.68</c:v>
                </c:pt>
                <c:pt idx="3653">
                  <c:v>109.68</c:v>
                </c:pt>
                <c:pt idx="3654">
                  <c:v>109.68</c:v>
                </c:pt>
                <c:pt idx="3655">
                  <c:v>109.68</c:v>
                </c:pt>
                <c:pt idx="3656">
                  <c:v>112.54</c:v>
                </c:pt>
                <c:pt idx="3657">
                  <c:v>113.29</c:v>
                </c:pt>
                <c:pt idx="3658">
                  <c:v>115.22</c:v>
                </c:pt>
                <c:pt idx="3659">
                  <c:v>116.35</c:v>
                </c:pt>
                <c:pt idx="3660">
                  <c:v>103.2</c:v>
                </c:pt>
                <c:pt idx="3661">
                  <c:v>103.2</c:v>
                </c:pt>
                <c:pt idx="3662">
                  <c:v>103.2</c:v>
                </c:pt>
                <c:pt idx="3663">
                  <c:v>103.2</c:v>
                </c:pt>
                <c:pt idx="3664">
                  <c:v>103.2</c:v>
                </c:pt>
                <c:pt idx="3665">
                  <c:v>103.2</c:v>
                </c:pt>
                <c:pt idx="3666">
                  <c:v>103.2</c:v>
                </c:pt>
                <c:pt idx="3667">
                  <c:v>103.2</c:v>
                </c:pt>
                <c:pt idx="3668">
                  <c:v>103.2</c:v>
                </c:pt>
                <c:pt idx="3669">
                  <c:v>103.2</c:v>
                </c:pt>
                <c:pt idx="3670">
                  <c:v>103.2</c:v>
                </c:pt>
                <c:pt idx="3671">
                  <c:v>103.2</c:v>
                </c:pt>
                <c:pt idx="3672">
                  <c:v>103.2</c:v>
                </c:pt>
                <c:pt idx="3673">
                  <c:v>103.2</c:v>
                </c:pt>
                <c:pt idx="3674">
                  <c:v>103.2</c:v>
                </c:pt>
                <c:pt idx="3675">
                  <c:v>103.2</c:v>
                </c:pt>
                <c:pt idx="3676">
                  <c:v>112.57</c:v>
                </c:pt>
                <c:pt idx="3677">
                  <c:v>103.2</c:v>
                </c:pt>
                <c:pt idx="3678">
                  <c:v>103.2</c:v>
                </c:pt>
                <c:pt idx="3679">
                  <c:v>103.2</c:v>
                </c:pt>
                <c:pt idx="3680">
                  <c:v>103.2</c:v>
                </c:pt>
                <c:pt idx="3681">
                  <c:v>103.2</c:v>
                </c:pt>
                <c:pt idx="3682">
                  <c:v>103.2</c:v>
                </c:pt>
                <c:pt idx="3683">
                  <c:v>103.2</c:v>
                </c:pt>
                <c:pt idx="3684">
                  <c:v>103.2</c:v>
                </c:pt>
                <c:pt idx="3685">
                  <c:v>103.2</c:v>
                </c:pt>
                <c:pt idx="3686">
                  <c:v>103.2</c:v>
                </c:pt>
                <c:pt idx="3687">
                  <c:v>113.29</c:v>
                </c:pt>
                <c:pt idx="3688">
                  <c:v>109.02</c:v>
                </c:pt>
                <c:pt idx="3689">
                  <c:v>116.21</c:v>
                </c:pt>
                <c:pt idx="3690">
                  <c:v>97.03</c:v>
                </c:pt>
                <c:pt idx="3691">
                  <c:v>97.03</c:v>
                </c:pt>
                <c:pt idx="3692">
                  <c:v>97.03</c:v>
                </c:pt>
                <c:pt idx="3693">
                  <c:v>97.03</c:v>
                </c:pt>
                <c:pt idx="3694">
                  <c:v>97.03</c:v>
                </c:pt>
                <c:pt idx="3695">
                  <c:v>117.15</c:v>
                </c:pt>
                <c:pt idx="3696">
                  <c:v>117.15</c:v>
                </c:pt>
                <c:pt idx="3697">
                  <c:v>114.51</c:v>
                </c:pt>
                <c:pt idx="3698">
                  <c:v>114.51</c:v>
                </c:pt>
                <c:pt idx="3699">
                  <c:v>114.51</c:v>
                </c:pt>
                <c:pt idx="3700">
                  <c:v>116.61</c:v>
                </c:pt>
                <c:pt idx="3701">
                  <c:v>116.61</c:v>
                </c:pt>
                <c:pt idx="3702">
                  <c:v>116.61</c:v>
                </c:pt>
                <c:pt idx="3703">
                  <c:v>116.61</c:v>
                </c:pt>
                <c:pt idx="3704">
                  <c:v>116.61</c:v>
                </c:pt>
                <c:pt idx="3705">
                  <c:v>116.61</c:v>
                </c:pt>
                <c:pt idx="3706">
                  <c:v>116.61</c:v>
                </c:pt>
                <c:pt idx="3707">
                  <c:v>116.61</c:v>
                </c:pt>
                <c:pt idx="3708">
                  <c:v>116.61</c:v>
                </c:pt>
                <c:pt idx="3709">
                  <c:v>116.61</c:v>
                </c:pt>
                <c:pt idx="3710">
                  <c:v>116.61</c:v>
                </c:pt>
                <c:pt idx="3711">
                  <c:v>116.61</c:v>
                </c:pt>
                <c:pt idx="3712">
                  <c:v>116.61</c:v>
                </c:pt>
                <c:pt idx="3713">
                  <c:v>116.61</c:v>
                </c:pt>
                <c:pt idx="3714">
                  <c:v>116.61</c:v>
                </c:pt>
                <c:pt idx="3715">
                  <c:v>116.61</c:v>
                </c:pt>
                <c:pt idx="3716">
                  <c:v>116.61</c:v>
                </c:pt>
                <c:pt idx="3717">
                  <c:v>116.61</c:v>
                </c:pt>
                <c:pt idx="3718">
                  <c:v>116.61</c:v>
                </c:pt>
                <c:pt idx="3719">
                  <c:v>116.61</c:v>
                </c:pt>
                <c:pt idx="3720">
                  <c:v>116.61</c:v>
                </c:pt>
                <c:pt idx="3721">
                  <c:v>116.61</c:v>
                </c:pt>
                <c:pt idx="3722">
                  <c:v>116.61</c:v>
                </c:pt>
                <c:pt idx="3723">
                  <c:v>116.61</c:v>
                </c:pt>
                <c:pt idx="3724">
                  <c:v>116.61</c:v>
                </c:pt>
                <c:pt idx="3725">
                  <c:v>116.61</c:v>
                </c:pt>
                <c:pt idx="3726">
                  <c:v>116.61</c:v>
                </c:pt>
                <c:pt idx="3727">
                  <c:v>116.61</c:v>
                </c:pt>
                <c:pt idx="3728">
                  <c:v>116.61</c:v>
                </c:pt>
                <c:pt idx="3729">
                  <c:v>116.61</c:v>
                </c:pt>
                <c:pt idx="3730">
                  <c:v>116.61</c:v>
                </c:pt>
                <c:pt idx="3731">
                  <c:v>116.61</c:v>
                </c:pt>
                <c:pt idx="3732">
                  <c:v>116.61</c:v>
                </c:pt>
                <c:pt idx="3733">
                  <c:v>116.61</c:v>
                </c:pt>
                <c:pt idx="3734">
                  <c:v>116.61</c:v>
                </c:pt>
                <c:pt idx="3735">
                  <c:v>116.61</c:v>
                </c:pt>
                <c:pt idx="3736">
                  <c:v>116.61</c:v>
                </c:pt>
                <c:pt idx="3737">
                  <c:v>116.61</c:v>
                </c:pt>
                <c:pt idx="3738">
                  <c:v>116.61</c:v>
                </c:pt>
                <c:pt idx="3739">
                  <c:v>116.61</c:v>
                </c:pt>
                <c:pt idx="3740">
                  <c:v>116.61</c:v>
                </c:pt>
                <c:pt idx="3741">
                  <c:v>116.61</c:v>
                </c:pt>
                <c:pt idx="3742">
                  <c:v>116.61</c:v>
                </c:pt>
                <c:pt idx="3743">
                  <c:v>116.61</c:v>
                </c:pt>
                <c:pt idx="3744">
                  <c:v>116.61</c:v>
                </c:pt>
                <c:pt idx="3745">
                  <c:v>116.61</c:v>
                </c:pt>
                <c:pt idx="3746">
                  <c:v>116.61</c:v>
                </c:pt>
                <c:pt idx="3747">
                  <c:v>116.61</c:v>
                </c:pt>
                <c:pt idx="3748">
                  <c:v>116.61</c:v>
                </c:pt>
                <c:pt idx="3749">
                  <c:v>116.61</c:v>
                </c:pt>
                <c:pt idx="3750">
                  <c:v>116.61</c:v>
                </c:pt>
                <c:pt idx="3751">
                  <c:v>116.61</c:v>
                </c:pt>
                <c:pt idx="3752">
                  <c:v>116.61</c:v>
                </c:pt>
                <c:pt idx="3753">
                  <c:v>116.61</c:v>
                </c:pt>
                <c:pt idx="3754">
                  <c:v>116.61</c:v>
                </c:pt>
                <c:pt idx="3755">
                  <c:v>116.61</c:v>
                </c:pt>
                <c:pt idx="3756">
                  <c:v>116.61</c:v>
                </c:pt>
                <c:pt idx="3757">
                  <c:v>116.61</c:v>
                </c:pt>
                <c:pt idx="3758">
                  <c:v>116.61</c:v>
                </c:pt>
                <c:pt idx="3759">
                  <c:v>116.61</c:v>
                </c:pt>
                <c:pt idx="3760">
                  <c:v>116.61</c:v>
                </c:pt>
                <c:pt idx="3761">
                  <c:v>116.61</c:v>
                </c:pt>
                <c:pt idx="3762">
                  <c:v>116.61</c:v>
                </c:pt>
                <c:pt idx="3763">
                  <c:v>116.61</c:v>
                </c:pt>
                <c:pt idx="3764">
                  <c:v>116.61</c:v>
                </c:pt>
                <c:pt idx="3765">
                  <c:v>116.61</c:v>
                </c:pt>
                <c:pt idx="3766">
                  <c:v>116.61</c:v>
                </c:pt>
                <c:pt idx="3767">
                  <c:v>116.61</c:v>
                </c:pt>
                <c:pt idx="3768">
                  <c:v>116.61</c:v>
                </c:pt>
                <c:pt idx="3769">
                  <c:v>116.61</c:v>
                </c:pt>
                <c:pt idx="3770">
                  <c:v>116.61</c:v>
                </c:pt>
                <c:pt idx="3771">
                  <c:v>116.61</c:v>
                </c:pt>
                <c:pt idx="3772">
                  <c:v>116.61</c:v>
                </c:pt>
                <c:pt idx="3773">
                  <c:v>116.61</c:v>
                </c:pt>
                <c:pt idx="3774">
                  <c:v>116.61</c:v>
                </c:pt>
                <c:pt idx="3775">
                  <c:v>116.61</c:v>
                </c:pt>
                <c:pt idx="3776">
                  <c:v>116.61</c:v>
                </c:pt>
                <c:pt idx="3777">
                  <c:v>116.61</c:v>
                </c:pt>
                <c:pt idx="3778">
                  <c:v>116.61</c:v>
                </c:pt>
                <c:pt idx="3779">
                  <c:v>116.61</c:v>
                </c:pt>
                <c:pt idx="3780">
                  <c:v>116.61</c:v>
                </c:pt>
                <c:pt idx="3781">
                  <c:v>116.61</c:v>
                </c:pt>
                <c:pt idx="3782">
                  <c:v>116.61</c:v>
                </c:pt>
                <c:pt idx="3783">
                  <c:v>116.61</c:v>
                </c:pt>
                <c:pt idx="3784">
                  <c:v>116.61</c:v>
                </c:pt>
                <c:pt idx="3785">
                  <c:v>116.61</c:v>
                </c:pt>
                <c:pt idx="3786">
                  <c:v>116.61</c:v>
                </c:pt>
                <c:pt idx="3787">
                  <c:v>116.61</c:v>
                </c:pt>
                <c:pt idx="3788">
                  <c:v>116.61</c:v>
                </c:pt>
                <c:pt idx="3789">
                  <c:v>116.61</c:v>
                </c:pt>
                <c:pt idx="3790">
                  <c:v>116.61</c:v>
                </c:pt>
                <c:pt idx="3791">
                  <c:v>116.61</c:v>
                </c:pt>
                <c:pt idx="3792">
                  <c:v>116.61</c:v>
                </c:pt>
                <c:pt idx="3793">
                  <c:v>116.61</c:v>
                </c:pt>
                <c:pt idx="3794">
                  <c:v>116.61</c:v>
                </c:pt>
                <c:pt idx="3795">
                  <c:v>116.61</c:v>
                </c:pt>
                <c:pt idx="3796">
                  <c:v>116.61</c:v>
                </c:pt>
                <c:pt idx="3797">
                  <c:v>116.61</c:v>
                </c:pt>
                <c:pt idx="3798">
                  <c:v>116.61</c:v>
                </c:pt>
                <c:pt idx="3799">
                  <c:v>116.61</c:v>
                </c:pt>
                <c:pt idx="3800">
                  <c:v>116.61</c:v>
                </c:pt>
                <c:pt idx="3801">
                  <c:v>116.61</c:v>
                </c:pt>
                <c:pt idx="3802">
                  <c:v>116.61</c:v>
                </c:pt>
                <c:pt idx="3803">
                  <c:v>116.61</c:v>
                </c:pt>
                <c:pt idx="3804">
                  <c:v>116.61</c:v>
                </c:pt>
                <c:pt idx="3805">
                  <c:v>116.61</c:v>
                </c:pt>
                <c:pt idx="3806">
                  <c:v>116.61</c:v>
                </c:pt>
                <c:pt idx="3807">
                  <c:v>116.61</c:v>
                </c:pt>
                <c:pt idx="3808">
                  <c:v>116.61</c:v>
                </c:pt>
                <c:pt idx="3809">
                  <c:v>116.61</c:v>
                </c:pt>
                <c:pt idx="3810">
                  <c:v>116.61</c:v>
                </c:pt>
                <c:pt idx="3811">
                  <c:v>116.61</c:v>
                </c:pt>
                <c:pt idx="3812">
                  <c:v>116.61</c:v>
                </c:pt>
                <c:pt idx="3813">
                  <c:v>116.61</c:v>
                </c:pt>
                <c:pt idx="3814">
                  <c:v>116.61</c:v>
                </c:pt>
                <c:pt idx="3815">
                  <c:v>116.61</c:v>
                </c:pt>
                <c:pt idx="3816">
                  <c:v>116.61</c:v>
                </c:pt>
                <c:pt idx="3817">
                  <c:v>116.61</c:v>
                </c:pt>
                <c:pt idx="3818">
                  <c:v>116.61</c:v>
                </c:pt>
                <c:pt idx="3819">
                  <c:v>116.61</c:v>
                </c:pt>
                <c:pt idx="3820">
                  <c:v>116.61</c:v>
                </c:pt>
                <c:pt idx="3821">
                  <c:v>116.61</c:v>
                </c:pt>
                <c:pt idx="3822">
                  <c:v>116.61</c:v>
                </c:pt>
                <c:pt idx="3823">
                  <c:v>108.36</c:v>
                </c:pt>
                <c:pt idx="3824">
                  <c:v>107.29</c:v>
                </c:pt>
                <c:pt idx="3825">
                  <c:v>110.36</c:v>
                </c:pt>
                <c:pt idx="3826">
                  <c:v>111.17</c:v>
                </c:pt>
                <c:pt idx="3827">
                  <c:v>118.22</c:v>
                </c:pt>
                <c:pt idx="3828">
                  <c:v>116.43</c:v>
                </c:pt>
                <c:pt idx="3829">
                  <c:v>113.81</c:v>
                </c:pt>
                <c:pt idx="3830">
                  <c:v>106.15</c:v>
                </c:pt>
                <c:pt idx="3831">
                  <c:v>112.57</c:v>
                </c:pt>
                <c:pt idx="3832">
                  <c:v>104.6</c:v>
                </c:pt>
                <c:pt idx="3833">
                  <c:v>115.89</c:v>
                </c:pt>
                <c:pt idx="3834">
                  <c:v>89.78</c:v>
                </c:pt>
                <c:pt idx="3835">
                  <c:v>89.78</c:v>
                </c:pt>
                <c:pt idx="3836">
                  <c:v>89.78</c:v>
                </c:pt>
                <c:pt idx="3837">
                  <c:v>116.23</c:v>
                </c:pt>
                <c:pt idx="3838">
                  <c:v>110.49</c:v>
                </c:pt>
                <c:pt idx="3839">
                  <c:v>103.62</c:v>
                </c:pt>
                <c:pt idx="3840">
                  <c:v>103.62</c:v>
                </c:pt>
                <c:pt idx="3841">
                  <c:v>103.62</c:v>
                </c:pt>
                <c:pt idx="3842">
                  <c:v>103.62</c:v>
                </c:pt>
                <c:pt idx="3843">
                  <c:v>103.62</c:v>
                </c:pt>
                <c:pt idx="3844">
                  <c:v>103.62</c:v>
                </c:pt>
                <c:pt idx="3845">
                  <c:v>103.62</c:v>
                </c:pt>
                <c:pt idx="3846">
                  <c:v>103.62</c:v>
                </c:pt>
                <c:pt idx="3847">
                  <c:v>103.62</c:v>
                </c:pt>
                <c:pt idx="3848">
                  <c:v>103.62</c:v>
                </c:pt>
                <c:pt idx="3849">
                  <c:v>103.62</c:v>
                </c:pt>
                <c:pt idx="3850">
                  <c:v>103.62</c:v>
                </c:pt>
                <c:pt idx="3851">
                  <c:v>103.62</c:v>
                </c:pt>
                <c:pt idx="3852">
                  <c:v>103.62</c:v>
                </c:pt>
                <c:pt idx="3853">
                  <c:v>103.62</c:v>
                </c:pt>
                <c:pt idx="3854">
                  <c:v>103.62</c:v>
                </c:pt>
                <c:pt idx="3855">
                  <c:v>103.62</c:v>
                </c:pt>
                <c:pt idx="3856">
                  <c:v>103.62</c:v>
                </c:pt>
                <c:pt idx="3857">
                  <c:v>103.62</c:v>
                </c:pt>
                <c:pt idx="3858">
                  <c:v>103.62</c:v>
                </c:pt>
                <c:pt idx="3859">
                  <c:v>103.62</c:v>
                </c:pt>
                <c:pt idx="3860">
                  <c:v>103.62</c:v>
                </c:pt>
                <c:pt idx="3861">
                  <c:v>103.62</c:v>
                </c:pt>
                <c:pt idx="3862">
                  <c:v>103.62</c:v>
                </c:pt>
                <c:pt idx="3863">
                  <c:v>103.62</c:v>
                </c:pt>
                <c:pt idx="3864">
                  <c:v>103.62</c:v>
                </c:pt>
                <c:pt idx="3865">
                  <c:v>103.62</c:v>
                </c:pt>
                <c:pt idx="3866">
                  <c:v>103.62</c:v>
                </c:pt>
                <c:pt idx="3867">
                  <c:v>103.62</c:v>
                </c:pt>
                <c:pt idx="3868">
                  <c:v>103.62</c:v>
                </c:pt>
                <c:pt idx="3869">
                  <c:v>103.62</c:v>
                </c:pt>
                <c:pt idx="3870">
                  <c:v>103.62</c:v>
                </c:pt>
                <c:pt idx="3871">
                  <c:v>103.62</c:v>
                </c:pt>
                <c:pt idx="3872">
                  <c:v>103.62</c:v>
                </c:pt>
                <c:pt idx="3873">
                  <c:v>107.88</c:v>
                </c:pt>
                <c:pt idx="3874">
                  <c:v>103.62</c:v>
                </c:pt>
                <c:pt idx="3875">
                  <c:v>103.62</c:v>
                </c:pt>
                <c:pt idx="3876">
                  <c:v>103.62</c:v>
                </c:pt>
                <c:pt idx="3877">
                  <c:v>103.62</c:v>
                </c:pt>
                <c:pt idx="3878">
                  <c:v>103.62</c:v>
                </c:pt>
                <c:pt idx="3879">
                  <c:v>103.62</c:v>
                </c:pt>
                <c:pt idx="3880">
                  <c:v>103.62</c:v>
                </c:pt>
                <c:pt idx="3881">
                  <c:v>103.62</c:v>
                </c:pt>
                <c:pt idx="3882">
                  <c:v>103.62</c:v>
                </c:pt>
                <c:pt idx="3883">
                  <c:v>103.62</c:v>
                </c:pt>
                <c:pt idx="3884">
                  <c:v>103.62</c:v>
                </c:pt>
                <c:pt idx="3885">
                  <c:v>100.39</c:v>
                </c:pt>
                <c:pt idx="3886">
                  <c:v>108.93</c:v>
                </c:pt>
                <c:pt idx="3887">
                  <c:v>115.17</c:v>
                </c:pt>
                <c:pt idx="3888">
                  <c:v>109.76</c:v>
                </c:pt>
                <c:pt idx="3889">
                  <c:v>108.93</c:v>
                </c:pt>
                <c:pt idx="3890">
                  <c:v>108.93</c:v>
                </c:pt>
                <c:pt idx="3891">
                  <c:v>108.93</c:v>
                </c:pt>
                <c:pt idx="3892">
                  <c:v>108.93</c:v>
                </c:pt>
                <c:pt idx="3893">
                  <c:v>108.93</c:v>
                </c:pt>
                <c:pt idx="3894">
                  <c:v>108.93</c:v>
                </c:pt>
                <c:pt idx="3895">
                  <c:v>108.93</c:v>
                </c:pt>
                <c:pt idx="3896">
                  <c:v>108.93</c:v>
                </c:pt>
                <c:pt idx="3897">
                  <c:v>108.93</c:v>
                </c:pt>
                <c:pt idx="3898">
                  <c:v>108.93</c:v>
                </c:pt>
                <c:pt idx="3899">
                  <c:v>108.93</c:v>
                </c:pt>
                <c:pt idx="3900">
                  <c:v>108.93</c:v>
                </c:pt>
                <c:pt idx="3901">
                  <c:v>108.93</c:v>
                </c:pt>
                <c:pt idx="3902">
                  <c:v>108.93</c:v>
                </c:pt>
                <c:pt idx="3903">
                  <c:v>108.93</c:v>
                </c:pt>
                <c:pt idx="3904">
                  <c:v>108.93</c:v>
                </c:pt>
                <c:pt idx="3905">
                  <c:v>108.93</c:v>
                </c:pt>
                <c:pt idx="3906">
                  <c:v>108.93</c:v>
                </c:pt>
                <c:pt idx="3907">
                  <c:v>115.17</c:v>
                </c:pt>
                <c:pt idx="3908">
                  <c:v>108.93</c:v>
                </c:pt>
                <c:pt idx="3909">
                  <c:v>108.93</c:v>
                </c:pt>
                <c:pt idx="3910">
                  <c:v>108.93</c:v>
                </c:pt>
                <c:pt idx="3911">
                  <c:v>108.93</c:v>
                </c:pt>
                <c:pt idx="3912">
                  <c:v>108.93</c:v>
                </c:pt>
                <c:pt idx="3913">
                  <c:v>108.93</c:v>
                </c:pt>
                <c:pt idx="3914">
                  <c:v>108.93</c:v>
                </c:pt>
                <c:pt idx="3915">
                  <c:v>108.93</c:v>
                </c:pt>
                <c:pt idx="3916">
                  <c:v>108.93</c:v>
                </c:pt>
                <c:pt idx="3917">
                  <c:v>108.93</c:v>
                </c:pt>
                <c:pt idx="3918">
                  <c:v>108.93</c:v>
                </c:pt>
                <c:pt idx="3919">
                  <c:v>108.93</c:v>
                </c:pt>
                <c:pt idx="3920">
                  <c:v>108.93</c:v>
                </c:pt>
                <c:pt idx="3921">
                  <c:v>108.93</c:v>
                </c:pt>
                <c:pt idx="3922">
                  <c:v>108.93</c:v>
                </c:pt>
                <c:pt idx="3923">
                  <c:v>108.93</c:v>
                </c:pt>
                <c:pt idx="3924">
                  <c:v>108.93</c:v>
                </c:pt>
                <c:pt idx="3925">
                  <c:v>108.93</c:v>
                </c:pt>
                <c:pt idx="3926">
                  <c:v>108.93</c:v>
                </c:pt>
                <c:pt idx="3927">
                  <c:v>108.93</c:v>
                </c:pt>
                <c:pt idx="3928">
                  <c:v>108.93</c:v>
                </c:pt>
                <c:pt idx="3929">
                  <c:v>108.93</c:v>
                </c:pt>
                <c:pt idx="3930">
                  <c:v>108.93</c:v>
                </c:pt>
                <c:pt idx="3931">
                  <c:v>108.93</c:v>
                </c:pt>
                <c:pt idx="3932">
                  <c:v>108.93</c:v>
                </c:pt>
                <c:pt idx="3933">
                  <c:v>108.93</c:v>
                </c:pt>
                <c:pt idx="3934">
                  <c:v>108.93</c:v>
                </c:pt>
                <c:pt idx="3935">
                  <c:v>108.93</c:v>
                </c:pt>
                <c:pt idx="3936">
                  <c:v>108.93</c:v>
                </c:pt>
                <c:pt idx="3937">
                  <c:v>108.93</c:v>
                </c:pt>
                <c:pt idx="3938">
                  <c:v>111.22</c:v>
                </c:pt>
                <c:pt idx="3939">
                  <c:v>115.51</c:v>
                </c:pt>
                <c:pt idx="3940">
                  <c:v>99.27</c:v>
                </c:pt>
                <c:pt idx="3941">
                  <c:v>96.88</c:v>
                </c:pt>
                <c:pt idx="3942">
                  <c:v>96.88</c:v>
                </c:pt>
                <c:pt idx="3943">
                  <c:v>96.88</c:v>
                </c:pt>
                <c:pt idx="3944">
                  <c:v>116.74</c:v>
                </c:pt>
                <c:pt idx="3945">
                  <c:v>116.74</c:v>
                </c:pt>
                <c:pt idx="3946">
                  <c:v>116.74</c:v>
                </c:pt>
                <c:pt idx="3947">
                  <c:v>96.88</c:v>
                </c:pt>
                <c:pt idx="3948">
                  <c:v>96.88</c:v>
                </c:pt>
                <c:pt idx="3949">
                  <c:v>96.88</c:v>
                </c:pt>
                <c:pt idx="3950">
                  <c:v>96.88</c:v>
                </c:pt>
                <c:pt idx="3951">
                  <c:v>116.74</c:v>
                </c:pt>
                <c:pt idx="3952">
                  <c:v>116.74</c:v>
                </c:pt>
                <c:pt idx="3953">
                  <c:v>116.74</c:v>
                </c:pt>
                <c:pt idx="3954">
                  <c:v>96.88</c:v>
                </c:pt>
                <c:pt idx="3955">
                  <c:v>96.88</c:v>
                </c:pt>
                <c:pt idx="3956">
                  <c:v>96.88</c:v>
                </c:pt>
                <c:pt idx="3957">
                  <c:v>96.88</c:v>
                </c:pt>
                <c:pt idx="3958">
                  <c:v>96.88</c:v>
                </c:pt>
                <c:pt idx="3959">
                  <c:v>116.74</c:v>
                </c:pt>
                <c:pt idx="3960">
                  <c:v>116.74</c:v>
                </c:pt>
                <c:pt idx="3961">
                  <c:v>116.74</c:v>
                </c:pt>
                <c:pt idx="3962">
                  <c:v>116.74</c:v>
                </c:pt>
                <c:pt idx="3963">
                  <c:v>96.88</c:v>
                </c:pt>
                <c:pt idx="3964">
                  <c:v>116.74</c:v>
                </c:pt>
                <c:pt idx="3965">
                  <c:v>96.88</c:v>
                </c:pt>
                <c:pt idx="3966">
                  <c:v>96.88</c:v>
                </c:pt>
                <c:pt idx="3967">
                  <c:v>116.74</c:v>
                </c:pt>
                <c:pt idx="3968">
                  <c:v>96.88</c:v>
                </c:pt>
                <c:pt idx="3969">
                  <c:v>96.88</c:v>
                </c:pt>
                <c:pt idx="3970">
                  <c:v>96.88</c:v>
                </c:pt>
                <c:pt idx="3971">
                  <c:v>116.74</c:v>
                </c:pt>
                <c:pt idx="3972">
                  <c:v>116.74</c:v>
                </c:pt>
                <c:pt idx="3973">
                  <c:v>116.74</c:v>
                </c:pt>
                <c:pt idx="3974">
                  <c:v>96.88</c:v>
                </c:pt>
                <c:pt idx="3975">
                  <c:v>96.88</c:v>
                </c:pt>
                <c:pt idx="3976">
                  <c:v>96.88</c:v>
                </c:pt>
                <c:pt idx="3977">
                  <c:v>116.74</c:v>
                </c:pt>
                <c:pt idx="3978">
                  <c:v>116.74</c:v>
                </c:pt>
                <c:pt idx="3979">
                  <c:v>116.74</c:v>
                </c:pt>
                <c:pt idx="3980">
                  <c:v>116.74</c:v>
                </c:pt>
                <c:pt idx="3981">
                  <c:v>116.74</c:v>
                </c:pt>
                <c:pt idx="3982">
                  <c:v>116.74</c:v>
                </c:pt>
                <c:pt idx="3983">
                  <c:v>116.74</c:v>
                </c:pt>
                <c:pt idx="3984">
                  <c:v>116.74</c:v>
                </c:pt>
                <c:pt idx="3985">
                  <c:v>116.74</c:v>
                </c:pt>
                <c:pt idx="3986">
                  <c:v>116.74</c:v>
                </c:pt>
                <c:pt idx="3987">
                  <c:v>116.74</c:v>
                </c:pt>
                <c:pt idx="3988">
                  <c:v>116.74</c:v>
                </c:pt>
                <c:pt idx="3989">
                  <c:v>116.74</c:v>
                </c:pt>
                <c:pt idx="3990">
                  <c:v>116.74</c:v>
                </c:pt>
                <c:pt idx="3991">
                  <c:v>116.74</c:v>
                </c:pt>
                <c:pt idx="3992">
                  <c:v>116.74</c:v>
                </c:pt>
                <c:pt idx="3993">
                  <c:v>116.74</c:v>
                </c:pt>
                <c:pt idx="3994">
                  <c:v>116.74</c:v>
                </c:pt>
                <c:pt idx="3995">
                  <c:v>116.74</c:v>
                </c:pt>
                <c:pt idx="3996">
                  <c:v>113.5</c:v>
                </c:pt>
                <c:pt idx="3997">
                  <c:v>109.84</c:v>
                </c:pt>
                <c:pt idx="3998">
                  <c:v>90.76</c:v>
                </c:pt>
                <c:pt idx="3999">
                  <c:v>90.76</c:v>
                </c:pt>
                <c:pt idx="4000">
                  <c:v>90.76</c:v>
                </c:pt>
                <c:pt idx="4001">
                  <c:v>90.76</c:v>
                </c:pt>
                <c:pt idx="4002">
                  <c:v>90.76</c:v>
                </c:pt>
                <c:pt idx="4003">
                  <c:v>90.76</c:v>
                </c:pt>
                <c:pt idx="4004">
                  <c:v>90.76</c:v>
                </c:pt>
                <c:pt idx="4005">
                  <c:v>90.76</c:v>
                </c:pt>
                <c:pt idx="4006">
                  <c:v>90.76</c:v>
                </c:pt>
                <c:pt idx="4007">
                  <c:v>90.76</c:v>
                </c:pt>
                <c:pt idx="4008">
                  <c:v>90.76</c:v>
                </c:pt>
                <c:pt idx="4009">
                  <c:v>105.36</c:v>
                </c:pt>
                <c:pt idx="4010">
                  <c:v>109.14</c:v>
                </c:pt>
                <c:pt idx="4011">
                  <c:v>106.84</c:v>
                </c:pt>
                <c:pt idx="4012">
                  <c:v>103.61</c:v>
                </c:pt>
                <c:pt idx="4013">
                  <c:v>103.61</c:v>
                </c:pt>
                <c:pt idx="4014">
                  <c:v>103.61</c:v>
                </c:pt>
                <c:pt idx="4015">
                  <c:v>103.61</c:v>
                </c:pt>
                <c:pt idx="4016">
                  <c:v>103.61</c:v>
                </c:pt>
                <c:pt idx="4017">
                  <c:v>103.61</c:v>
                </c:pt>
                <c:pt idx="4018">
                  <c:v>103.61</c:v>
                </c:pt>
                <c:pt idx="4019">
                  <c:v>103.61</c:v>
                </c:pt>
                <c:pt idx="4020">
                  <c:v>103.61</c:v>
                </c:pt>
                <c:pt idx="4021">
                  <c:v>103.61</c:v>
                </c:pt>
                <c:pt idx="4022">
                  <c:v>103.61</c:v>
                </c:pt>
                <c:pt idx="4023">
                  <c:v>103.61</c:v>
                </c:pt>
                <c:pt idx="4024">
                  <c:v>103.61</c:v>
                </c:pt>
                <c:pt idx="4025">
                  <c:v>103.61</c:v>
                </c:pt>
                <c:pt idx="4026">
                  <c:v>83.82</c:v>
                </c:pt>
                <c:pt idx="4027">
                  <c:v>103.61</c:v>
                </c:pt>
                <c:pt idx="4028">
                  <c:v>103.61</c:v>
                </c:pt>
                <c:pt idx="4029">
                  <c:v>103.61</c:v>
                </c:pt>
                <c:pt idx="4030">
                  <c:v>103.61</c:v>
                </c:pt>
                <c:pt idx="4031">
                  <c:v>103.61</c:v>
                </c:pt>
                <c:pt idx="4032">
                  <c:v>103.61</c:v>
                </c:pt>
                <c:pt idx="4033">
                  <c:v>103.61</c:v>
                </c:pt>
                <c:pt idx="4034">
                  <c:v>103.61</c:v>
                </c:pt>
                <c:pt idx="4035">
                  <c:v>103.61</c:v>
                </c:pt>
                <c:pt idx="4036">
                  <c:v>103.61</c:v>
                </c:pt>
                <c:pt idx="4037">
                  <c:v>103.61</c:v>
                </c:pt>
                <c:pt idx="4038">
                  <c:v>103.61</c:v>
                </c:pt>
                <c:pt idx="4039">
                  <c:v>103.61</c:v>
                </c:pt>
                <c:pt idx="4040">
                  <c:v>103.61</c:v>
                </c:pt>
                <c:pt idx="4041">
                  <c:v>103.61</c:v>
                </c:pt>
                <c:pt idx="4042">
                  <c:v>103.61</c:v>
                </c:pt>
                <c:pt idx="4043">
                  <c:v>103.61</c:v>
                </c:pt>
                <c:pt idx="4044">
                  <c:v>103.61</c:v>
                </c:pt>
                <c:pt idx="4045">
                  <c:v>103.61</c:v>
                </c:pt>
                <c:pt idx="4046">
                  <c:v>103.61</c:v>
                </c:pt>
                <c:pt idx="4047">
                  <c:v>103.61</c:v>
                </c:pt>
                <c:pt idx="4048">
                  <c:v>103.61</c:v>
                </c:pt>
                <c:pt idx="4049">
                  <c:v>103.61</c:v>
                </c:pt>
                <c:pt idx="4050">
                  <c:v>103.61</c:v>
                </c:pt>
                <c:pt idx="4051">
                  <c:v>103.61</c:v>
                </c:pt>
                <c:pt idx="4052">
                  <c:v>109.18</c:v>
                </c:pt>
                <c:pt idx="4053">
                  <c:v>109.18</c:v>
                </c:pt>
                <c:pt idx="4054">
                  <c:v>109.18</c:v>
                </c:pt>
                <c:pt idx="4055">
                  <c:v>109.18</c:v>
                </c:pt>
                <c:pt idx="4056">
                  <c:v>109.18</c:v>
                </c:pt>
                <c:pt idx="4057">
                  <c:v>109.18</c:v>
                </c:pt>
                <c:pt idx="4058">
                  <c:v>109.18</c:v>
                </c:pt>
                <c:pt idx="4059">
                  <c:v>109.18</c:v>
                </c:pt>
                <c:pt idx="4060">
                  <c:v>109.18</c:v>
                </c:pt>
                <c:pt idx="4061">
                  <c:v>109.18</c:v>
                </c:pt>
                <c:pt idx="4062">
                  <c:v>109.18</c:v>
                </c:pt>
                <c:pt idx="4063">
                  <c:v>109.18</c:v>
                </c:pt>
                <c:pt idx="4064">
                  <c:v>109.18</c:v>
                </c:pt>
                <c:pt idx="4065">
                  <c:v>109.18</c:v>
                </c:pt>
                <c:pt idx="4066">
                  <c:v>109.18</c:v>
                </c:pt>
                <c:pt idx="4067">
                  <c:v>109.18</c:v>
                </c:pt>
                <c:pt idx="4068">
                  <c:v>109.18</c:v>
                </c:pt>
                <c:pt idx="4069">
                  <c:v>109.18</c:v>
                </c:pt>
                <c:pt idx="4070">
                  <c:v>109.18</c:v>
                </c:pt>
                <c:pt idx="4071">
                  <c:v>109.18</c:v>
                </c:pt>
                <c:pt idx="4072">
                  <c:v>109.18</c:v>
                </c:pt>
                <c:pt idx="4073">
                  <c:v>109.18</c:v>
                </c:pt>
                <c:pt idx="4074">
                  <c:v>109.18</c:v>
                </c:pt>
                <c:pt idx="4075">
                  <c:v>109.18</c:v>
                </c:pt>
                <c:pt idx="4076">
                  <c:v>109.18</c:v>
                </c:pt>
                <c:pt idx="4077">
                  <c:v>109.18</c:v>
                </c:pt>
                <c:pt idx="4078">
                  <c:v>109.18</c:v>
                </c:pt>
                <c:pt idx="4079">
                  <c:v>109.18</c:v>
                </c:pt>
                <c:pt idx="4080">
                  <c:v>109.18</c:v>
                </c:pt>
                <c:pt idx="4081">
                  <c:v>109.18</c:v>
                </c:pt>
                <c:pt idx="4082">
                  <c:v>109.18</c:v>
                </c:pt>
                <c:pt idx="4083">
                  <c:v>109.18</c:v>
                </c:pt>
                <c:pt idx="4084">
                  <c:v>109.18</c:v>
                </c:pt>
                <c:pt idx="4085">
                  <c:v>109.18</c:v>
                </c:pt>
                <c:pt idx="4086">
                  <c:v>109.18</c:v>
                </c:pt>
                <c:pt idx="4087">
                  <c:v>109.18</c:v>
                </c:pt>
                <c:pt idx="4088">
                  <c:v>109.18</c:v>
                </c:pt>
                <c:pt idx="4089">
                  <c:v>109.18</c:v>
                </c:pt>
                <c:pt idx="4090">
                  <c:v>109.18</c:v>
                </c:pt>
                <c:pt idx="4091">
                  <c:v>109.18</c:v>
                </c:pt>
                <c:pt idx="4092">
                  <c:v>109.18</c:v>
                </c:pt>
                <c:pt idx="4093">
                  <c:v>109.18</c:v>
                </c:pt>
                <c:pt idx="4094">
                  <c:v>109.18</c:v>
                </c:pt>
                <c:pt idx="4095">
                  <c:v>109.18</c:v>
                </c:pt>
                <c:pt idx="4096">
                  <c:v>109.18</c:v>
                </c:pt>
                <c:pt idx="4097">
                  <c:v>109.18</c:v>
                </c:pt>
                <c:pt idx="4098">
                  <c:v>109.18</c:v>
                </c:pt>
                <c:pt idx="4099">
                  <c:v>109.18</c:v>
                </c:pt>
                <c:pt idx="4100">
                  <c:v>109.18</c:v>
                </c:pt>
                <c:pt idx="4101">
                  <c:v>109.18</c:v>
                </c:pt>
                <c:pt idx="4102">
                  <c:v>109.18</c:v>
                </c:pt>
                <c:pt idx="4103">
                  <c:v>109.18</c:v>
                </c:pt>
                <c:pt idx="4104">
                  <c:v>109.18</c:v>
                </c:pt>
                <c:pt idx="4105">
                  <c:v>109.18</c:v>
                </c:pt>
                <c:pt idx="4106">
                  <c:v>109.18</c:v>
                </c:pt>
                <c:pt idx="4107">
                  <c:v>109.18</c:v>
                </c:pt>
                <c:pt idx="4108">
                  <c:v>109.18</c:v>
                </c:pt>
                <c:pt idx="4109">
                  <c:v>109.18</c:v>
                </c:pt>
                <c:pt idx="4110">
                  <c:v>109.18</c:v>
                </c:pt>
                <c:pt idx="4111">
                  <c:v>109.18</c:v>
                </c:pt>
                <c:pt idx="4112">
                  <c:v>109.18</c:v>
                </c:pt>
                <c:pt idx="4113">
                  <c:v>109.18</c:v>
                </c:pt>
                <c:pt idx="4114">
                  <c:v>109.18</c:v>
                </c:pt>
                <c:pt idx="4115">
                  <c:v>109.18</c:v>
                </c:pt>
                <c:pt idx="4116">
                  <c:v>109.18</c:v>
                </c:pt>
                <c:pt idx="4117">
                  <c:v>109.18</c:v>
                </c:pt>
                <c:pt idx="4118">
                  <c:v>109.18</c:v>
                </c:pt>
                <c:pt idx="4119">
                  <c:v>109.18</c:v>
                </c:pt>
                <c:pt idx="4120">
                  <c:v>109.18</c:v>
                </c:pt>
                <c:pt idx="4121">
                  <c:v>109.18</c:v>
                </c:pt>
                <c:pt idx="4122">
                  <c:v>109.18</c:v>
                </c:pt>
                <c:pt idx="4123">
                  <c:v>109.18</c:v>
                </c:pt>
                <c:pt idx="4124">
                  <c:v>109.18</c:v>
                </c:pt>
                <c:pt idx="4125">
                  <c:v>109.18</c:v>
                </c:pt>
                <c:pt idx="4126">
                  <c:v>109.18</c:v>
                </c:pt>
                <c:pt idx="4127">
                  <c:v>109.18</c:v>
                </c:pt>
                <c:pt idx="4128">
                  <c:v>109.18</c:v>
                </c:pt>
                <c:pt idx="4129">
                  <c:v>109.18</c:v>
                </c:pt>
                <c:pt idx="4130">
                  <c:v>109.18</c:v>
                </c:pt>
                <c:pt idx="4131">
                  <c:v>109.18</c:v>
                </c:pt>
                <c:pt idx="4132">
                  <c:v>106.95</c:v>
                </c:pt>
                <c:pt idx="4133">
                  <c:v>106.95</c:v>
                </c:pt>
                <c:pt idx="4134">
                  <c:v>105.11</c:v>
                </c:pt>
                <c:pt idx="4135">
                  <c:v>102.72</c:v>
                </c:pt>
                <c:pt idx="4136">
                  <c:v>94.52</c:v>
                </c:pt>
                <c:pt idx="4137">
                  <c:v>91.32</c:v>
                </c:pt>
                <c:pt idx="4138">
                  <c:v>85.52</c:v>
                </c:pt>
                <c:pt idx="4139">
                  <c:v>85.52</c:v>
                </c:pt>
                <c:pt idx="4140">
                  <c:v>85.52</c:v>
                </c:pt>
                <c:pt idx="4141">
                  <c:v>114.11</c:v>
                </c:pt>
                <c:pt idx="4142">
                  <c:v>102.1</c:v>
                </c:pt>
                <c:pt idx="4143">
                  <c:v>96.39</c:v>
                </c:pt>
                <c:pt idx="4144">
                  <c:v>96.39</c:v>
                </c:pt>
                <c:pt idx="4145">
                  <c:v>96.39</c:v>
                </c:pt>
                <c:pt idx="4146">
                  <c:v>96.39</c:v>
                </c:pt>
                <c:pt idx="4147">
                  <c:v>96.39</c:v>
                </c:pt>
                <c:pt idx="4148">
                  <c:v>96.39</c:v>
                </c:pt>
                <c:pt idx="4149">
                  <c:v>96.39</c:v>
                </c:pt>
                <c:pt idx="4150">
                  <c:v>96.39</c:v>
                </c:pt>
                <c:pt idx="4151">
                  <c:v>96.39</c:v>
                </c:pt>
                <c:pt idx="4152">
                  <c:v>96.39</c:v>
                </c:pt>
                <c:pt idx="4153">
                  <c:v>96.39</c:v>
                </c:pt>
                <c:pt idx="4154">
                  <c:v>96.39</c:v>
                </c:pt>
                <c:pt idx="4155">
                  <c:v>96.39</c:v>
                </c:pt>
                <c:pt idx="4156">
                  <c:v>96.39</c:v>
                </c:pt>
                <c:pt idx="4157">
                  <c:v>96.39</c:v>
                </c:pt>
                <c:pt idx="4158">
                  <c:v>96.39</c:v>
                </c:pt>
                <c:pt idx="4159">
                  <c:v>96.39</c:v>
                </c:pt>
                <c:pt idx="4160">
                  <c:v>96.39</c:v>
                </c:pt>
                <c:pt idx="4161">
                  <c:v>96.39</c:v>
                </c:pt>
                <c:pt idx="4162">
                  <c:v>96.39</c:v>
                </c:pt>
                <c:pt idx="4163">
                  <c:v>96.39</c:v>
                </c:pt>
                <c:pt idx="4164">
                  <c:v>96.39</c:v>
                </c:pt>
                <c:pt idx="4165">
                  <c:v>96.39</c:v>
                </c:pt>
                <c:pt idx="4166">
                  <c:v>96.39</c:v>
                </c:pt>
                <c:pt idx="4167">
                  <c:v>96.39</c:v>
                </c:pt>
                <c:pt idx="4168">
                  <c:v>96.39</c:v>
                </c:pt>
                <c:pt idx="4169">
                  <c:v>96.39</c:v>
                </c:pt>
                <c:pt idx="4170">
                  <c:v>96.39</c:v>
                </c:pt>
                <c:pt idx="4171">
                  <c:v>96.39</c:v>
                </c:pt>
                <c:pt idx="4172">
                  <c:v>96.39</c:v>
                </c:pt>
                <c:pt idx="4173">
                  <c:v>96.39</c:v>
                </c:pt>
                <c:pt idx="4174">
                  <c:v>96.39</c:v>
                </c:pt>
                <c:pt idx="4175">
                  <c:v>96.39</c:v>
                </c:pt>
                <c:pt idx="4176">
                  <c:v>96.39</c:v>
                </c:pt>
                <c:pt idx="4177">
                  <c:v>96.39</c:v>
                </c:pt>
                <c:pt idx="4178">
                  <c:v>96.39</c:v>
                </c:pt>
                <c:pt idx="4179">
                  <c:v>96.39</c:v>
                </c:pt>
                <c:pt idx="4180">
                  <c:v>96.39</c:v>
                </c:pt>
                <c:pt idx="4181">
                  <c:v>96.39</c:v>
                </c:pt>
                <c:pt idx="4182">
                  <c:v>105.54</c:v>
                </c:pt>
                <c:pt idx="4183">
                  <c:v>110.25</c:v>
                </c:pt>
                <c:pt idx="4184">
                  <c:v>110.25</c:v>
                </c:pt>
                <c:pt idx="4185">
                  <c:v>110.25</c:v>
                </c:pt>
                <c:pt idx="4186">
                  <c:v>110.25</c:v>
                </c:pt>
                <c:pt idx="4187">
                  <c:v>110.25</c:v>
                </c:pt>
                <c:pt idx="4188">
                  <c:v>110.25</c:v>
                </c:pt>
                <c:pt idx="4189">
                  <c:v>110.25</c:v>
                </c:pt>
                <c:pt idx="4190">
                  <c:v>110.25</c:v>
                </c:pt>
                <c:pt idx="4191">
                  <c:v>110.25</c:v>
                </c:pt>
                <c:pt idx="4192">
                  <c:v>110.25</c:v>
                </c:pt>
                <c:pt idx="4193">
                  <c:v>110.25</c:v>
                </c:pt>
                <c:pt idx="4194">
                  <c:v>110.25</c:v>
                </c:pt>
                <c:pt idx="4195">
                  <c:v>110.25</c:v>
                </c:pt>
                <c:pt idx="4196">
                  <c:v>110.25</c:v>
                </c:pt>
                <c:pt idx="4197">
                  <c:v>110.25</c:v>
                </c:pt>
                <c:pt idx="4198">
                  <c:v>110.25</c:v>
                </c:pt>
                <c:pt idx="4199">
                  <c:v>110.25</c:v>
                </c:pt>
                <c:pt idx="4200">
                  <c:v>110.25</c:v>
                </c:pt>
                <c:pt idx="4201">
                  <c:v>110.25</c:v>
                </c:pt>
                <c:pt idx="4202">
                  <c:v>110.25</c:v>
                </c:pt>
                <c:pt idx="4203">
                  <c:v>110.25</c:v>
                </c:pt>
                <c:pt idx="4204">
                  <c:v>110.25</c:v>
                </c:pt>
                <c:pt idx="4205">
                  <c:v>110.25</c:v>
                </c:pt>
                <c:pt idx="4206">
                  <c:v>110.25</c:v>
                </c:pt>
                <c:pt idx="4207">
                  <c:v>110.25</c:v>
                </c:pt>
                <c:pt idx="4208">
                  <c:v>110.25</c:v>
                </c:pt>
                <c:pt idx="4209">
                  <c:v>110.25</c:v>
                </c:pt>
                <c:pt idx="4210">
                  <c:v>110.25</c:v>
                </c:pt>
                <c:pt idx="4211">
                  <c:v>110.25</c:v>
                </c:pt>
                <c:pt idx="4212">
                  <c:v>110.25</c:v>
                </c:pt>
                <c:pt idx="4213">
                  <c:v>110.25</c:v>
                </c:pt>
                <c:pt idx="4214">
                  <c:v>110.25</c:v>
                </c:pt>
                <c:pt idx="4215">
                  <c:v>110.25</c:v>
                </c:pt>
                <c:pt idx="4216">
                  <c:v>110.25</c:v>
                </c:pt>
                <c:pt idx="4217">
                  <c:v>110.25</c:v>
                </c:pt>
                <c:pt idx="4218">
                  <c:v>110.25</c:v>
                </c:pt>
                <c:pt idx="4219">
                  <c:v>110.25</c:v>
                </c:pt>
                <c:pt idx="4220">
                  <c:v>110.25</c:v>
                </c:pt>
                <c:pt idx="4221">
                  <c:v>110.25</c:v>
                </c:pt>
                <c:pt idx="4222">
                  <c:v>110.25</c:v>
                </c:pt>
                <c:pt idx="4223">
                  <c:v>110.25</c:v>
                </c:pt>
                <c:pt idx="4224">
                  <c:v>110.25</c:v>
                </c:pt>
                <c:pt idx="4225">
                  <c:v>110.25</c:v>
                </c:pt>
                <c:pt idx="4226">
                  <c:v>110.25</c:v>
                </c:pt>
                <c:pt idx="4227">
                  <c:v>110.25</c:v>
                </c:pt>
                <c:pt idx="4228">
                  <c:v>110.25</c:v>
                </c:pt>
                <c:pt idx="4229">
                  <c:v>110.25</c:v>
                </c:pt>
                <c:pt idx="4230">
                  <c:v>110.25</c:v>
                </c:pt>
                <c:pt idx="4231">
                  <c:v>110.25</c:v>
                </c:pt>
                <c:pt idx="4232">
                  <c:v>110.25</c:v>
                </c:pt>
                <c:pt idx="4233">
                  <c:v>110.25</c:v>
                </c:pt>
                <c:pt idx="4234">
                  <c:v>110.25</c:v>
                </c:pt>
                <c:pt idx="4235">
                  <c:v>110.25</c:v>
                </c:pt>
                <c:pt idx="4236">
                  <c:v>110.25</c:v>
                </c:pt>
                <c:pt idx="4237">
                  <c:v>110.25</c:v>
                </c:pt>
                <c:pt idx="4238">
                  <c:v>110.25</c:v>
                </c:pt>
                <c:pt idx="4239">
                  <c:v>110.25</c:v>
                </c:pt>
                <c:pt idx="4240">
                  <c:v>110.25</c:v>
                </c:pt>
                <c:pt idx="4241">
                  <c:v>110.25</c:v>
                </c:pt>
                <c:pt idx="4242">
                  <c:v>110.25</c:v>
                </c:pt>
                <c:pt idx="4243">
                  <c:v>110.25</c:v>
                </c:pt>
                <c:pt idx="4244">
                  <c:v>110.25</c:v>
                </c:pt>
                <c:pt idx="4245">
                  <c:v>110.25</c:v>
                </c:pt>
                <c:pt idx="4246">
                  <c:v>110.25</c:v>
                </c:pt>
                <c:pt idx="4247">
                  <c:v>110.25</c:v>
                </c:pt>
                <c:pt idx="4248">
                  <c:v>110.25</c:v>
                </c:pt>
                <c:pt idx="4249">
                  <c:v>110.25</c:v>
                </c:pt>
                <c:pt idx="4250">
                  <c:v>110.25</c:v>
                </c:pt>
                <c:pt idx="4251">
                  <c:v>110.25</c:v>
                </c:pt>
                <c:pt idx="4252">
                  <c:v>110.25</c:v>
                </c:pt>
                <c:pt idx="4253">
                  <c:v>110.25</c:v>
                </c:pt>
                <c:pt idx="4254">
                  <c:v>110.25</c:v>
                </c:pt>
                <c:pt idx="4255">
                  <c:v>110.25</c:v>
                </c:pt>
                <c:pt idx="4256">
                  <c:v>110.25</c:v>
                </c:pt>
                <c:pt idx="4257">
                  <c:v>110.25</c:v>
                </c:pt>
                <c:pt idx="4258">
                  <c:v>110.25</c:v>
                </c:pt>
                <c:pt idx="4259">
                  <c:v>110.25</c:v>
                </c:pt>
                <c:pt idx="4260">
                  <c:v>110.25</c:v>
                </c:pt>
                <c:pt idx="4261">
                  <c:v>102.61</c:v>
                </c:pt>
                <c:pt idx="4262">
                  <c:v>113.85</c:v>
                </c:pt>
                <c:pt idx="4263">
                  <c:v>99.59</c:v>
                </c:pt>
                <c:pt idx="4264">
                  <c:v>96.86</c:v>
                </c:pt>
                <c:pt idx="4265">
                  <c:v>111.11</c:v>
                </c:pt>
                <c:pt idx="4266">
                  <c:v>105.73</c:v>
                </c:pt>
                <c:pt idx="4267">
                  <c:v>86.74</c:v>
                </c:pt>
                <c:pt idx="4268">
                  <c:v>89.42</c:v>
                </c:pt>
                <c:pt idx="4269">
                  <c:v>110.57</c:v>
                </c:pt>
                <c:pt idx="4270">
                  <c:v>104.14</c:v>
                </c:pt>
                <c:pt idx="4271">
                  <c:v>103.21</c:v>
                </c:pt>
                <c:pt idx="4272">
                  <c:v>103.21</c:v>
                </c:pt>
                <c:pt idx="4273">
                  <c:v>103.21</c:v>
                </c:pt>
                <c:pt idx="4274">
                  <c:v>103.21</c:v>
                </c:pt>
                <c:pt idx="4275">
                  <c:v>103.21</c:v>
                </c:pt>
                <c:pt idx="4276">
                  <c:v>103.21</c:v>
                </c:pt>
                <c:pt idx="4277">
                  <c:v>103.21</c:v>
                </c:pt>
                <c:pt idx="4278">
                  <c:v>103.21</c:v>
                </c:pt>
                <c:pt idx="4279">
                  <c:v>103.21</c:v>
                </c:pt>
                <c:pt idx="4280">
                  <c:v>103.21</c:v>
                </c:pt>
                <c:pt idx="4281">
                  <c:v>110.02</c:v>
                </c:pt>
                <c:pt idx="4282">
                  <c:v>110.02</c:v>
                </c:pt>
                <c:pt idx="4283">
                  <c:v>103.21</c:v>
                </c:pt>
                <c:pt idx="4284">
                  <c:v>103.21</c:v>
                </c:pt>
                <c:pt idx="4285">
                  <c:v>103.21</c:v>
                </c:pt>
                <c:pt idx="4286">
                  <c:v>103.21</c:v>
                </c:pt>
                <c:pt idx="4287">
                  <c:v>103.21</c:v>
                </c:pt>
                <c:pt idx="4288">
                  <c:v>103.21</c:v>
                </c:pt>
                <c:pt idx="4289">
                  <c:v>103.21</c:v>
                </c:pt>
                <c:pt idx="4290">
                  <c:v>103.21</c:v>
                </c:pt>
                <c:pt idx="4291">
                  <c:v>103.21</c:v>
                </c:pt>
                <c:pt idx="4292">
                  <c:v>97.2</c:v>
                </c:pt>
                <c:pt idx="4293">
                  <c:v>97.2</c:v>
                </c:pt>
                <c:pt idx="4294">
                  <c:v>97.2</c:v>
                </c:pt>
                <c:pt idx="4295">
                  <c:v>97.2</c:v>
                </c:pt>
                <c:pt idx="4296">
                  <c:v>97.2</c:v>
                </c:pt>
                <c:pt idx="4297">
                  <c:v>97.2</c:v>
                </c:pt>
                <c:pt idx="4298">
                  <c:v>97.2</c:v>
                </c:pt>
                <c:pt idx="4299">
                  <c:v>97.2</c:v>
                </c:pt>
                <c:pt idx="4300">
                  <c:v>97.2</c:v>
                </c:pt>
                <c:pt idx="4301">
                  <c:v>97.2</c:v>
                </c:pt>
                <c:pt idx="4302">
                  <c:v>97.2</c:v>
                </c:pt>
                <c:pt idx="4303">
                  <c:v>97.2</c:v>
                </c:pt>
                <c:pt idx="4304">
                  <c:v>97.2</c:v>
                </c:pt>
                <c:pt idx="4305">
                  <c:v>97.2</c:v>
                </c:pt>
                <c:pt idx="4306">
                  <c:v>97.2</c:v>
                </c:pt>
                <c:pt idx="4307">
                  <c:v>97.2</c:v>
                </c:pt>
                <c:pt idx="4308">
                  <c:v>97.2</c:v>
                </c:pt>
                <c:pt idx="4309">
                  <c:v>97.2</c:v>
                </c:pt>
                <c:pt idx="4310">
                  <c:v>97.2</c:v>
                </c:pt>
                <c:pt idx="4311">
                  <c:v>97.2</c:v>
                </c:pt>
                <c:pt idx="4312">
                  <c:v>97.2</c:v>
                </c:pt>
                <c:pt idx="4313">
                  <c:v>97.2</c:v>
                </c:pt>
                <c:pt idx="4314">
                  <c:v>97.2</c:v>
                </c:pt>
                <c:pt idx="4315">
                  <c:v>97.2</c:v>
                </c:pt>
                <c:pt idx="4316">
                  <c:v>97.2</c:v>
                </c:pt>
                <c:pt idx="4317">
                  <c:v>97.2</c:v>
                </c:pt>
                <c:pt idx="4318">
                  <c:v>97.2</c:v>
                </c:pt>
                <c:pt idx="4319">
                  <c:v>97.2</c:v>
                </c:pt>
                <c:pt idx="4320">
                  <c:v>97.2</c:v>
                </c:pt>
                <c:pt idx="4321">
                  <c:v>97.2</c:v>
                </c:pt>
                <c:pt idx="4322">
                  <c:v>97.2</c:v>
                </c:pt>
                <c:pt idx="4323">
                  <c:v>97.2</c:v>
                </c:pt>
                <c:pt idx="4324">
                  <c:v>97.2</c:v>
                </c:pt>
                <c:pt idx="4325">
                  <c:v>97.2</c:v>
                </c:pt>
                <c:pt idx="4326">
                  <c:v>97.2</c:v>
                </c:pt>
                <c:pt idx="4327">
                  <c:v>97.2</c:v>
                </c:pt>
                <c:pt idx="4328">
                  <c:v>97.2</c:v>
                </c:pt>
                <c:pt idx="4329">
                  <c:v>97.2</c:v>
                </c:pt>
                <c:pt idx="4330">
                  <c:v>97.2</c:v>
                </c:pt>
                <c:pt idx="4331">
                  <c:v>97.2</c:v>
                </c:pt>
                <c:pt idx="4332">
                  <c:v>97.2</c:v>
                </c:pt>
                <c:pt idx="4333">
                  <c:v>97.2</c:v>
                </c:pt>
                <c:pt idx="4334">
                  <c:v>97.2</c:v>
                </c:pt>
                <c:pt idx="4335">
                  <c:v>97.2</c:v>
                </c:pt>
                <c:pt idx="4336">
                  <c:v>97.2</c:v>
                </c:pt>
                <c:pt idx="4337">
                  <c:v>97.2</c:v>
                </c:pt>
                <c:pt idx="4338">
                  <c:v>97.2</c:v>
                </c:pt>
                <c:pt idx="4339">
                  <c:v>97.2</c:v>
                </c:pt>
                <c:pt idx="4340">
                  <c:v>97.2</c:v>
                </c:pt>
                <c:pt idx="4341">
                  <c:v>97.2</c:v>
                </c:pt>
                <c:pt idx="4342">
                  <c:v>97.2</c:v>
                </c:pt>
                <c:pt idx="4343">
                  <c:v>97.2</c:v>
                </c:pt>
                <c:pt idx="4344">
                  <c:v>97.2</c:v>
                </c:pt>
                <c:pt idx="4345">
                  <c:v>97.2</c:v>
                </c:pt>
                <c:pt idx="4346">
                  <c:v>97.2</c:v>
                </c:pt>
                <c:pt idx="4347">
                  <c:v>97.2</c:v>
                </c:pt>
                <c:pt idx="4348">
                  <c:v>97.2</c:v>
                </c:pt>
                <c:pt idx="4349">
                  <c:v>97.2</c:v>
                </c:pt>
                <c:pt idx="4350">
                  <c:v>97.2</c:v>
                </c:pt>
                <c:pt idx="4351">
                  <c:v>97.2</c:v>
                </c:pt>
                <c:pt idx="4352">
                  <c:v>97.2</c:v>
                </c:pt>
                <c:pt idx="4353">
                  <c:v>97.2</c:v>
                </c:pt>
                <c:pt idx="4354">
                  <c:v>97.2</c:v>
                </c:pt>
                <c:pt idx="4355">
                  <c:v>97.2</c:v>
                </c:pt>
                <c:pt idx="4356">
                  <c:v>97.2</c:v>
                </c:pt>
                <c:pt idx="4357">
                  <c:v>97.2</c:v>
                </c:pt>
                <c:pt idx="4358">
                  <c:v>91.49</c:v>
                </c:pt>
                <c:pt idx="4359">
                  <c:v>91.49</c:v>
                </c:pt>
                <c:pt idx="4360">
                  <c:v>91.49</c:v>
                </c:pt>
                <c:pt idx="4361">
                  <c:v>91.49</c:v>
                </c:pt>
                <c:pt idx="4362">
                  <c:v>91.49</c:v>
                </c:pt>
                <c:pt idx="4363">
                  <c:v>91.49</c:v>
                </c:pt>
                <c:pt idx="4364">
                  <c:v>103.37</c:v>
                </c:pt>
                <c:pt idx="4365">
                  <c:v>91.49</c:v>
                </c:pt>
                <c:pt idx="4366">
                  <c:v>91.49</c:v>
                </c:pt>
                <c:pt idx="4367">
                  <c:v>91.49</c:v>
                </c:pt>
                <c:pt idx="4368">
                  <c:v>91.49</c:v>
                </c:pt>
                <c:pt idx="4369">
                  <c:v>91.49</c:v>
                </c:pt>
                <c:pt idx="4370">
                  <c:v>91.49</c:v>
                </c:pt>
                <c:pt idx="4371">
                  <c:v>91.49</c:v>
                </c:pt>
                <c:pt idx="4372">
                  <c:v>103.37</c:v>
                </c:pt>
                <c:pt idx="4373">
                  <c:v>90.75</c:v>
                </c:pt>
                <c:pt idx="4374">
                  <c:v>85.22</c:v>
                </c:pt>
                <c:pt idx="4375">
                  <c:v>88.37</c:v>
                </c:pt>
                <c:pt idx="4376">
                  <c:v>102.74</c:v>
                </c:pt>
                <c:pt idx="4377">
                  <c:v>84.73</c:v>
                </c:pt>
                <c:pt idx="4378">
                  <c:v>84.73</c:v>
                </c:pt>
                <c:pt idx="4379">
                  <c:v>84.73</c:v>
                </c:pt>
                <c:pt idx="4380">
                  <c:v>84.73</c:v>
                </c:pt>
                <c:pt idx="4381">
                  <c:v>84.73</c:v>
                </c:pt>
                <c:pt idx="4382">
                  <c:v>84.73</c:v>
                </c:pt>
                <c:pt idx="4383">
                  <c:v>84.73</c:v>
                </c:pt>
                <c:pt idx="4384">
                  <c:v>84.73</c:v>
                </c:pt>
                <c:pt idx="4385">
                  <c:v>84.73</c:v>
                </c:pt>
                <c:pt idx="4386">
                  <c:v>84.73</c:v>
                </c:pt>
                <c:pt idx="4387">
                  <c:v>84.73</c:v>
                </c:pt>
                <c:pt idx="4388">
                  <c:v>84.73</c:v>
                </c:pt>
                <c:pt idx="4389">
                  <c:v>111.04</c:v>
                </c:pt>
                <c:pt idx="4390">
                  <c:v>97.44</c:v>
                </c:pt>
                <c:pt idx="4391">
                  <c:v>105.87</c:v>
                </c:pt>
                <c:pt idx="4392">
                  <c:v>93</c:v>
                </c:pt>
                <c:pt idx="4393">
                  <c:v>110.56</c:v>
                </c:pt>
                <c:pt idx="4394">
                  <c:v>94.64</c:v>
                </c:pt>
                <c:pt idx="4395">
                  <c:v>102.87</c:v>
                </c:pt>
                <c:pt idx="4396">
                  <c:v>101.96</c:v>
                </c:pt>
                <c:pt idx="4397">
                  <c:v>85.24</c:v>
                </c:pt>
                <c:pt idx="4398">
                  <c:v>100.97</c:v>
                </c:pt>
                <c:pt idx="4399">
                  <c:v>96.04</c:v>
                </c:pt>
                <c:pt idx="4400">
                  <c:v>96.04</c:v>
                </c:pt>
                <c:pt idx="4401">
                  <c:v>109.56</c:v>
                </c:pt>
                <c:pt idx="4402">
                  <c:v>109.56</c:v>
                </c:pt>
                <c:pt idx="4403">
                  <c:v>109.56</c:v>
                </c:pt>
                <c:pt idx="4404">
                  <c:v>109.56</c:v>
                </c:pt>
                <c:pt idx="4405">
                  <c:v>109.56</c:v>
                </c:pt>
                <c:pt idx="4406">
                  <c:v>109.56</c:v>
                </c:pt>
                <c:pt idx="4407">
                  <c:v>109.56</c:v>
                </c:pt>
                <c:pt idx="4408">
                  <c:v>109.56</c:v>
                </c:pt>
                <c:pt idx="4409">
                  <c:v>109.56</c:v>
                </c:pt>
                <c:pt idx="4410">
                  <c:v>109.56</c:v>
                </c:pt>
                <c:pt idx="4411">
                  <c:v>109.56</c:v>
                </c:pt>
                <c:pt idx="4412">
                  <c:v>109.56</c:v>
                </c:pt>
                <c:pt idx="4413">
                  <c:v>109.56</c:v>
                </c:pt>
                <c:pt idx="4414">
                  <c:v>109.56</c:v>
                </c:pt>
                <c:pt idx="4415">
                  <c:v>109.56</c:v>
                </c:pt>
                <c:pt idx="4416">
                  <c:v>109.56</c:v>
                </c:pt>
                <c:pt idx="4417">
                  <c:v>109.56</c:v>
                </c:pt>
                <c:pt idx="4418">
                  <c:v>109.56</c:v>
                </c:pt>
                <c:pt idx="4419">
                  <c:v>109.56</c:v>
                </c:pt>
                <c:pt idx="4420">
                  <c:v>109.56</c:v>
                </c:pt>
                <c:pt idx="4421">
                  <c:v>109.56</c:v>
                </c:pt>
                <c:pt idx="4422">
                  <c:v>109.56</c:v>
                </c:pt>
                <c:pt idx="4423">
                  <c:v>109.56</c:v>
                </c:pt>
                <c:pt idx="4424">
                  <c:v>109.56</c:v>
                </c:pt>
                <c:pt idx="4425">
                  <c:v>109.56</c:v>
                </c:pt>
                <c:pt idx="4426">
                  <c:v>109.56</c:v>
                </c:pt>
                <c:pt idx="4427">
                  <c:v>109.56</c:v>
                </c:pt>
                <c:pt idx="4428">
                  <c:v>109.56</c:v>
                </c:pt>
                <c:pt idx="4429">
                  <c:v>109.56</c:v>
                </c:pt>
                <c:pt idx="4430">
                  <c:v>109.56</c:v>
                </c:pt>
                <c:pt idx="4431">
                  <c:v>109.56</c:v>
                </c:pt>
                <c:pt idx="4432">
                  <c:v>109.56</c:v>
                </c:pt>
                <c:pt idx="4433">
                  <c:v>109.56</c:v>
                </c:pt>
                <c:pt idx="4434">
                  <c:v>109.56</c:v>
                </c:pt>
                <c:pt idx="4435">
                  <c:v>109.56</c:v>
                </c:pt>
                <c:pt idx="4436">
                  <c:v>109.56</c:v>
                </c:pt>
                <c:pt idx="4437">
                  <c:v>109.56</c:v>
                </c:pt>
                <c:pt idx="4438">
                  <c:v>109.56</c:v>
                </c:pt>
                <c:pt idx="4439">
                  <c:v>109.56</c:v>
                </c:pt>
                <c:pt idx="4440">
                  <c:v>109.56</c:v>
                </c:pt>
                <c:pt idx="4441">
                  <c:v>109.56</c:v>
                </c:pt>
                <c:pt idx="4442">
                  <c:v>109.56</c:v>
                </c:pt>
                <c:pt idx="4443">
                  <c:v>109.56</c:v>
                </c:pt>
                <c:pt idx="4444">
                  <c:v>109.56</c:v>
                </c:pt>
                <c:pt idx="4445">
                  <c:v>109.56</c:v>
                </c:pt>
                <c:pt idx="4446">
                  <c:v>109.56</c:v>
                </c:pt>
                <c:pt idx="4447">
                  <c:v>109.56</c:v>
                </c:pt>
                <c:pt idx="4448">
                  <c:v>109.56</c:v>
                </c:pt>
                <c:pt idx="4449">
                  <c:v>109.56</c:v>
                </c:pt>
                <c:pt idx="4450">
                  <c:v>109.56</c:v>
                </c:pt>
                <c:pt idx="4451">
                  <c:v>109.56</c:v>
                </c:pt>
                <c:pt idx="4452">
                  <c:v>109.56</c:v>
                </c:pt>
                <c:pt idx="4453">
                  <c:v>109.56</c:v>
                </c:pt>
                <c:pt idx="4454">
                  <c:v>109.56</c:v>
                </c:pt>
                <c:pt idx="4455">
                  <c:v>109.56</c:v>
                </c:pt>
                <c:pt idx="4456">
                  <c:v>109.56</c:v>
                </c:pt>
                <c:pt idx="4457">
                  <c:v>109.56</c:v>
                </c:pt>
                <c:pt idx="4458">
                  <c:v>109.56</c:v>
                </c:pt>
                <c:pt idx="4459">
                  <c:v>109.56</c:v>
                </c:pt>
                <c:pt idx="4460">
                  <c:v>109.56</c:v>
                </c:pt>
                <c:pt idx="4461">
                  <c:v>109.56</c:v>
                </c:pt>
                <c:pt idx="4462">
                  <c:v>109.56</c:v>
                </c:pt>
                <c:pt idx="4463">
                  <c:v>109.56</c:v>
                </c:pt>
                <c:pt idx="4464">
                  <c:v>109.56</c:v>
                </c:pt>
                <c:pt idx="4465">
                  <c:v>109.56</c:v>
                </c:pt>
                <c:pt idx="4466">
                  <c:v>109.56</c:v>
                </c:pt>
                <c:pt idx="4467">
                  <c:v>109.56</c:v>
                </c:pt>
                <c:pt idx="4468">
                  <c:v>109.56</c:v>
                </c:pt>
                <c:pt idx="4469">
                  <c:v>109.56</c:v>
                </c:pt>
                <c:pt idx="4470">
                  <c:v>109.56</c:v>
                </c:pt>
                <c:pt idx="4471">
                  <c:v>109.56</c:v>
                </c:pt>
                <c:pt idx="4472">
                  <c:v>109.56</c:v>
                </c:pt>
                <c:pt idx="4473">
                  <c:v>100.14</c:v>
                </c:pt>
                <c:pt idx="4474">
                  <c:v>105.22</c:v>
                </c:pt>
                <c:pt idx="4475">
                  <c:v>103.08</c:v>
                </c:pt>
                <c:pt idx="4476">
                  <c:v>91.22</c:v>
                </c:pt>
                <c:pt idx="4477">
                  <c:v>99.05</c:v>
                </c:pt>
                <c:pt idx="4478">
                  <c:v>95.03</c:v>
                </c:pt>
                <c:pt idx="4479">
                  <c:v>100.36</c:v>
                </c:pt>
                <c:pt idx="4480">
                  <c:v>97.88</c:v>
                </c:pt>
                <c:pt idx="4481">
                  <c:v>100.55</c:v>
                </c:pt>
                <c:pt idx="4482">
                  <c:v>105.79</c:v>
                </c:pt>
                <c:pt idx="4483">
                  <c:v>92.46</c:v>
                </c:pt>
                <c:pt idx="4484">
                  <c:v>96.63</c:v>
                </c:pt>
                <c:pt idx="4485">
                  <c:v>91.3</c:v>
                </c:pt>
                <c:pt idx="4486">
                  <c:v>91.3</c:v>
                </c:pt>
                <c:pt idx="4487">
                  <c:v>91.3</c:v>
                </c:pt>
                <c:pt idx="4488">
                  <c:v>91.3</c:v>
                </c:pt>
                <c:pt idx="4489">
                  <c:v>91.3</c:v>
                </c:pt>
                <c:pt idx="4490">
                  <c:v>91.3</c:v>
                </c:pt>
                <c:pt idx="4491">
                  <c:v>91.3</c:v>
                </c:pt>
                <c:pt idx="4492">
                  <c:v>91.3</c:v>
                </c:pt>
                <c:pt idx="4493">
                  <c:v>91.3</c:v>
                </c:pt>
                <c:pt idx="4494">
                  <c:v>91.3</c:v>
                </c:pt>
                <c:pt idx="4495">
                  <c:v>91.3</c:v>
                </c:pt>
                <c:pt idx="4496">
                  <c:v>91.3</c:v>
                </c:pt>
                <c:pt idx="4497">
                  <c:v>91.3</c:v>
                </c:pt>
                <c:pt idx="4498">
                  <c:v>91.3</c:v>
                </c:pt>
                <c:pt idx="4499">
                  <c:v>91.3</c:v>
                </c:pt>
                <c:pt idx="4500">
                  <c:v>91.3</c:v>
                </c:pt>
                <c:pt idx="4501">
                  <c:v>91.3</c:v>
                </c:pt>
                <c:pt idx="4502">
                  <c:v>91.3</c:v>
                </c:pt>
                <c:pt idx="4503">
                  <c:v>91.3</c:v>
                </c:pt>
                <c:pt idx="4504">
                  <c:v>91.3</c:v>
                </c:pt>
                <c:pt idx="4505">
                  <c:v>91.3</c:v>
                </c:pt>
                <c:pt idx="4506">
                  <c:v>91.3</c:v>
                </c:pt>
                <c:pt idx="4507">
                  <c:v>91.3</c:v>
                </c:pt>
                <c:pt idx="4508">
                  <c:v>91.3</c:v>
                </c:pt>
                <c:pt idx="4509">
                  <c:v>93</c:v>
                </c:pt>
                <c:pt idx="4510">
                  <c:v>91.3</c:v>
                </c:pt>
                <c:pt idx="4511">
                  <c:v>91.3</c:v>
                </c:pt>
                <c:pt idx="4512">
                  <c:v>85.62</c:v>
                </c:pt>
                <c:pt idx="4513">
                  <c:v>85.62</c:v>
                </c:pt>
                <c:pt idx="4514">
                  <c:v>85.62</c:v>
                </c:pt>
                <c:pt idx="4515">
                  <c:v>85.62</c:v>
                </c:pt>
                <c:pt idx="4516">
                  <c:v>102.45</c:v>
                </c:pt>
                <c:pt idx="4517">
                  <c:v>102.45</c:v>
                </c:pt>
                <c:pt idx="4518">
                  <c:v>102.45</c:v>
                </c:pt>
                <c:pt idx="4519">
                  <c:v>102.45</c:v>
                </c:pt>
                <c:pt idx="4520">
                  <c:v>102.45</c:v>
                </c:pt>
                <c:pt idx="4521">
                  <c:v>102.45</c:v>
                </c:pt>
                <c:pt idx="4522">
                  <c:v>102.45</c:v>
                </c:pt>
                <c:pt idx="4523">
                  <c:v>102.45</c:v>
                </c:pt>
                <c:pt idx="4524">
                  <c:v>102.45</c:v>
                </c:pt>
                <c:pt idx="4525">
                  <c:v>102.45</c:v>
                </c:pt>
                <c:pt idx="4526">
                  <c:v>102.45</c:v>
                </c:pt>
                <c:pt idx="4527">
                  <c:v>102.45</c:v>
                </c:pt>
                <c:pt idx="4528">
                  <c:v>102.45</c:v>
                </c:pt>
                <c:pt idx="4529">
                  <c:v>102.45</c:v>
                </c:pt>
                <c:pt idx="4530">
                  <c:v>102.45</c:v>
                </c:pt>
                <c:pt idx="4531">
                  <c:v>102.45</c:v>
                </c:pt>
                <c:pt idx="4532">
                  <c:v>102.45</c:v>
                </c:pt>
                <c:pt idx="4533">
                  <c:v>102.45</c:v>
                </c:pt>
                <c:pt idx="4534">
                  <c:v>102.45</c:v>
                </c:pt>
                <c:pt idx="4535">
                  <c:v>102.45</c:v>
                </c:pt>
                <c:pt idx="4536">
                  <c:v>102.45</c:v>
                </c:pt>
                <c:pt idx="4537">
                  <c:v>102.45</c:v>
                </c:pt>
                <c:pt idx="4538">
                  <c:v>102.45</c:v>
                </c:pt>
                <c:pt idx="4539">
                  <c:v>102.45</c:v>
                </c:pt>
                <c:pt idx="4540">
                  <c:v>102.45</c:v>
                </c:pt>
                <c:pt idx="4541">
                  <c:v>102.45</c:v>
                </c:pt>
                <c:pt idx="4542">
                  <c:v>102.45</c:v>
                </c:pt>
                <c:pt idx="4543">
                  <c:v>102.45</c:v>
                </c:pt>
                <c:pt idx="4544">
                  <c:v>102.45</c:v>
                </c:pt>
                <c:pt idx="4545">
                  <c:v>102.45</c:v>
                </c:pt>
                <c:pt idx="4546">
                  <c:v>102.45</c:v>
                </c:pt>
                <c:pt idx="4547">
                  <c:v>102.45</c:v>
                </c:pt>
                <c:pt idx="4548">
                  <c:v>102.45</c:v>
                </c:pt>
                <c:pt idx="4549">
                  <c:v>102.45</c:v>
                </c:pt>
                <c:pt idx="4550">
                  <c:v>102.45</c:v>
                </c:pt>
                <c:pt idx="4551">
                  <c:v>102.45</c:v>
                </c:pt>
                <c:pt idx="4552">
                  <c:v>102.45</c:v>
                </c:pt>
                <c:pt idx="4553">
                  <c:v>102.45</c:v>
                </c:pt>
                <c:pt idx="4554">
                  <c:v>102.45</c:v>
                </c:pt>
                <c:pt idx="4555">
                  <c:v>102.45</c:v>
                </c:pt>
                <c:pt idx="4556">
                  <c:v>102.45</c:v>
                </c:pt>
                <c:pt idx="4557">
                  <c:v>102.45</c:v>
                </c:pt>
                <c:pt idx="4558">
                  <c:v>102.45</c:v>
                </c:pt>
                <c:pt idx="4559">
                  <c:v>102.45</c:v>
                </c:pt>
                <c:pt idx="4560">
                  <c:v>102.45</c:v>
                </c:pt>
                <c:pt idx="4561">
                  <c:v>102.45</c:v>
                </c:pt>
                <c:pt idx="4562">
                  <c:v>102.45</c:v>
                </c:pt>
                <c:pt idx="4563">
                  <c:v>102.45</c:v>
                </c:pt>
                <c:pt idx="4564">
                  <c:v>102.45</c:v>
                </c:pt>
                <c:pt idx="4565">
                  <c:v>102.45</c:v>
                </c:pt>
                <c:pt idx="4566">
                  <c:v>102.45</c:v>
                </c:pt>
                <c:pt idx="4567">
                  <c:v>102.45</c:v>
                </c:pt>
                <c:pt idx="4568">
                  <c:v>100.72</c:v>
                </c:pt>
                <c:pt idx="4569">
                  <c:v>96.97</c:v>
                </c:pt>
                <c:pt idx="4570">
                  <c:v>95.3</c:v>
                </c:pt>
                <c:pt idx="4571">
                  <c:v>108.2</c:v>
                </c:pt>
                <c:pt idx="4572">
                  <c:v>95.69</c:v>
                </c:pt>
                <c:pt idx="4573">
                  <c:v>109.44</c:v>
                </c:pt>
                <c:pt idx="4574">
                  <c:v>96.05</c:v>
                </c:pt>
                <c:pt idx="4575">
                  <c:v>96.05</c:v>
                </c:pt>
                <c:pt idx="4576">
                  <c:v>96.05</c:v>
                </c:pt>
                <c:pt idx="4577">
                  <c:v>96.05</c:v>
                </c:pt>
                <c:pt idx="4578">
                  <c:v>96.05</c:v>
                </c:pt>
                <c:pt idx="4579">
                  <c:v>96.05</c:v>
                </c:pt>
                <c:pt idx="4580">
                  <c:v>96.05</c:v>
                </c:pt>
                <c:pt idx="4581">
                  <c:v>96.05</c:v>
                </c:pt>
                <c:pt idx="4582">
                  <c:v>96.05</c:v>
                </c:pt>
                <c:pt idx="4583">
                  <c:v>96.05</c:v>
                </c:pt>
                <c:pt idx="4584">
                  <c:v>96.05</c:v>
                </c:pt>
                <c:pt idx="4585">
                  <c:v>96.05</c:v>
                </c:pt>
                <c:pt idx="4586">
                  <c:v>96.05</c:v>
                </c:pt>
                <c:pt idx="4587">
                  <c:v>96.05</c:v>
                </c:pt>
                <c:pt idx="4588">
                  <c:v>96.05</c:v>
                </c:pt>
                <c:pt idx="4589">
                  <c:v>96.05</c:v>
                </c:pt>
                <c:pt idx="4590">
                  <c:v>96.05</c:v>
                </c:pt>
                <c:pt idx="4591">
                  <c:v>96.05</c:v>
                </c:pt>
                <c:pt idx="4592">
                  <c:v>96.05</c:v>
                </c:pt>
                <c:pt idx="4593">
                  <c:v>96.05</c:v>
                </c:pt>
                <c:pt idx="4594">
                  <c:v>96.05</c:v>
                </c:pt>
                <c:pt idx="4595">
                  <c:v>96.05</c:v>
                </c:pt>
                <c:pt idx="4596">
                  <c:v>96.05</c:v>
                </c:pt>
                <c:pt idx="4597">
                  <c:v>96.05</c:v>
                </c:pt>
                <c:pt idx="4598">
                  <c:v>96.05</c:v>
                </c:pt>
                <c:pt idx="4599">
                  <c:v>96.05</c:v>
                </c:pt>
                <c:pt idx="4600">
                  <c:v>96.05</c:v>
                </c:pt>
                <c:pt idx="4601">
                  <c:v>96.05</c:v>
                </c:pt>
                <c:pt idx="4602">
                  <c:v>96.05</c:v>
                </c:pt>
                <c:pt idx="4603">
                  <c:v>96.05</c:v>
                </c:pt>
                <c:pt idx="4604">
                  <c:v>96.05</c:v>
                </c:pt>
                <c:pt idx="4605">
                  <c:v>96.05</c:v>
                </c:pt>
                <c:pt idx="4606">
                  <c:v>96.05</c:v>
                </c:pt>
                <c:pt idx="4607">
                  <c:v>96.05</c:v>
                </c:pt>
                <c:pt idx="4608">
                  <c:v>96.05</c:v>
                </c:pt>
                <c:pt idx="4609">
                  <c:v>96.05</c:v>
                </c:pt>
                <c:pt idx="4610">
                  <c:v>96.05</c:v>
                </c:pt>
                <c:pt idx="4611">
                  <c:v>96.05</c:v>
                </c:pt>
                <c:pt idx="4612">
                  <c:v>96.05</c:v>
                </c:pt>
                <c:pt idx="4613">
                  <c:v>96.05</c:v>
                </c:pt>
                <c:pt idx="4614">
                  <c:v>96.05</c:v>
                </c:pt>
                <c:pt idx="4615">
                  <c:v>96.05</c:v>
                </c:pt>
                <c:pt idx="4616">
                  <c:v>96.05</c:v>
                </c:pt>
                <c:pt idx="4617">
                  <c:v>96.05</c:v>
                </c:pt>
                <c:pt idx="4618">
                  <c:v>96.05</c:v>
                </c:pt>
                <c:pt idx="4619">
                  <c:v>96.05</c:v>
                </c:pt>
                <c:pt idx="4620">
                  <c:v>96.05</c:v>
                </c:pt>
                <c:pt idx="4621">
                  <c:v>96.05</c:v>
                </c:pt>
                <c:pt idx="4622">
                  <c:v>96.05</c:v>
                </c:pt>
                <c:pt idx="4623">
                  <c:v>96.05</c:v>
                </c:pt>
                <c:pt idx="4624">
                  <c:v>96.05</c:v>
                </c:pt>
                <c:pt idx="4625">
                  <c:v>79.150000000000006</c:v>
                </c:pt>
                <c:pt idx="4626">
                  <c:v>79.150000000000006</c:v>
                </c:pt>
                <c:pt idx="4627">
                  <c:v>96.05</c:v>
                </c:pt>
                <c:pt idx="4628">
                  <c:v>96.05</c:v>
                </c:pt>
                <c:pt idx="4629">
                  <c:v>96.05</c:v>
                </c:pt>
                <c:pt idx="4630">
                  <c:v>96.05</c:v>
                </c:pt>
                <c:pt idx="4631">
                  <c:v>96.05</c:v>
                </c:pt>
                <c:pt idx="4632">
                  <c:v>96.05</c:v>
                </c:pt>
                <c:pt idx="4633">
                  <c:v>96.05</c:v>
                </c:pt>
                <c:pt idx="4634">
                  <c:v>96.05</c:v>
                </c:pt>
                <c:pt idx="4635">
                  <c:v>96.05</c:v>
                </c:pt>
                <c:pt idx="4636">
                  <c:v>96.05</c:v>
                </c:pt>
                <c:pt idx="4637">
                  <c:v>96.05</c:v>
                </c:pt>
                <c:pt idx="4638">
                  <c:v>96.05</c:v>
                </c:pt>
                <c:pt idx="4639">
                  <c:v>96.05</c:v>
                </c:pt>
                <c:pt idx="4640">
                  <c:v>96.05</c:v>
                </c:pt>
                <c:pt idx="4641">
                  <c:v>96.05</c:v>
                </c:pt>
                <c:pt idx="4642">
                  <c:v>96.05</c:v>
                </c:pt>
                <c:pt idx="4643">
                  <c:v>96.05</c:v>
                </c:pt>
                <c:pt idx="4644">
                  <c:v>96.05</c:v>
                </c:pt>
                <c:pt idx="4645">
                  <c:v>96.05</c:v>
                </c:pt>
                <c:pt idx="4646">
                  <c:v>96.05</c:v>
                </c:pt>
                <c:pt idx="4647">
                  <c:v>96.05</c:v>
                </c:pt>
                <c:pt idx="4648">
                  <c:v>96.05</c:v>
                </c:pt>
                <c:pt idx="4649">
                  <c:v>96.05</c:v>
                </c:pt>
                <c:pt idx="4650">
                  <c:v>96.05</c:v>
                </c:pt>
                <c:pt idx="4651">
                  <c:v>96.05</c:v>
                </c:pt>
                <c:pt idx="4652">
                  <c:v>96.05</c:v>
                </c:pt>
                <c:pt idx="4653">
                  <c:v>96.05</c:v>
                </c:pt>
                <c:pt idx="4654">
                  <c:v>96.05</c:v>
                </c:pt>
                <c:pt idx="4655">
                  <c:v>96.05</c:v>
                </c:pt>
                <c:pt idx="4656">
                  <c:v>96.05</c:v>
                </c:pt>
                <c:pt idx="4657">
                  <c:v>96.05</c:v>
                </c:pt>
                <c:pt idx="4658">
                  <c:v>93.44</c:v>
                </c:pt>
                <c:pt idx="4659">
                  <c:v>101.82</c:v>
                </c:pt>
                <c:pt idx="4660">
                  <c:v>96.39</c:v>
                </c:pt>
                <c:pt idx="4661">
                  <c:v>84.21</c:v>
                </c:pt>
                <c:pt idx="4662">
                  <c:v>84.21</c:v>
                </c:pt>
                <c:pt idx="4663">
                  <c:v>99.14</c:v>
                </c:pt>
                <c:pt idx="4664">
                  <c:v>99.14</c:v>
                </c:pt>
                <c:pt idx="4665">
                  <c:v>103.28</c:v>
                </c:pt>
                <c:pt idx="4666">
                  <c:v>94.73</c:v>
                </c:pt>
                <c:pt idx="4667">
                  <c:v>96.7</c:v>
                </c:pt>
                <c:pt idx="4668">
                  <c:v>109.64</c:v>
                </c:pt>
                <c:pt idx="4669">
                  <c:v>109.64</c:v>
                </c:pt>
                <c:pt idx="4670">
                  <c:v>109.64</c:v>
                </c:pt>
                <c:pt idx="4671">
                  <c:v>109.64</c:v>
                </c:pt>
                <c:pt idx="4672">
                  <c:v>109.64</c:v>
                </c:pt>
                <c:pt idx="4673">
                  <c:v>109.64</c:v>
                </c:pt>
                <c:pt idx="4674">
                  <c:v>109.64</c:v>
                </c:pt>
                <c:pt idx="4675">
                  <c:v>109.64</c:v>
                </c:pt>
                <c:pt idx="4676">
                  <c:v>109.64</c:v>
                </c:pt>
                <c:pt idx="4677">
                  <c:v>109.64</c:v>
                </c:pt>
                <c:pt idx="4678">
                  <c:v>109.64</c:v>
                </c:pt>
                <c:pt idx="4679">
                  <c:v>109.64</c:v>
                </c:pt>
                <c:pt idx="4680">
                  <c:v>109.64</c:v>
                </c:pt>
                <c:pt idx="4681">
                  <c:v>109.64</c:v>
                </c:pt>
                <c:pt idx="4682">
                  <c:v>109.64</c:v>
                </c:pt>
                <c:pt idx="4683">
                  <c:v>109.64</c:v>
                </c:pt>
                <c:pt idx="4684">
                  <c:v>109.64</c:v>
                </c:pt>
                <c:pt idx="4685">
                  <c:v>109.64</c:v>
                </c:pt>
                <c:pt idx="4686">
                  <c:v>109.64</c:v>
                </c:pt>
                <c:pt idx="4687">
                  <c:v>109.64</c:v>
                </c:pt>
                <c:pt idx="4688">
                  <c:v>109.64</c:v>
                </c:pt>
                <c:pt idx="4689">
                  <c:v>109.64</c:v>
                </c:pt>
                <c:pt idx="4690">
                  <c:v>109.64</c:v>
                </c:pt>
                <c:pt idx="4691">
                  <c:v>109.64</c:v>
                </c:pt>
                <c:pt idx="4692">
                  <c:v>109.64</c:v>
                </c:pt>
                <c:pt idx="4693">
                  <c:v>109.64</c:v>
                </c:pt>
                <c:pt idx="4694">
                  <c:v>109.64</c:v>
                </c:pt>
                <c:pt idx="4695">
                  <c:v>109.64</c:v>
                </c:pt>
                <c:pt idx="4696">
                  <c:v>109.64</c:v>
                </c:pt>
                <c:pt idx="4697">
                  <c:v>109.64</c:v>
                </c:pt>
                <c:pt idx="4698">
                  <c:v>109.64</c:v>
                </c:pt>
                <c:pt idx="4699">
                  <c:v>109.64</c:v>
                </c:pt>
                <c:pt idx="4700">
                  <c:v>109.64</c:v>
                </c:pt>
                <c:pt idx="4701">
                  <c:v>109.64</c:v>
                </c:pt>
                <c:pt idx="4702">
                  <c:v>109.64</c:v>
                </c:pt>
                <c:pt idx="4703">
                  <c:v>109.64</c:v>
                </c:pt>
                <c:pt idx="4704">
                  <c:v>109.64</c:v>
                </c:pt>
                <c:pt idx="4705">
                  <c:v>109.64</c:v>
                </c:pt>
                <c:pt idx="4706">
                  <c:v>109.64</c:v>
                </c:pt>
                <c:pt idx="4707">
                  <c:v>109.64</c:v>
                </c:pt>
                <c:pt idx="4708">
                  <c:v>109.64</c:v>
                </c:pt>
                <c:pt idx="4709">
                  <c:v>109.64</c:v>
                </c:pt>
                <c:pt idx="4710">
                  <c:v>109.64</c:v>
                </c:pt>
                <c:pt idx="4711">
                  <c:v>109.64</c:v>
                </c:pt>
                <c:pt idx="4712">
                  <c:v>109.64</c:v>
                </c:pt>
                <c:pt idx="4713">
                  <c:v>109.64</c:v>
                </c:pt>
                <c:pt idx="4714">
                  <c:v>109.64</c:v>
                </c:pt>
                <c:pt idx="4715">
                  <c:v>109.64</c:v>
                </c:pt>
                <c:pt idx="4716">
                  <c:v>109.64</c:v>
                </c:pt>
                <c:pt idx="4717">
                  <c:v>91.9</c:v>
                </c:pt>
                <c:pt idx="4718">
                  <c:v>92.4</c:v>
                </c:pt>
                <c:pt idx="4719">
                  <c:v>103.28</c:v>
                </c:pt>
                <c:pt idx="4720">
                  <c:v>97.26</c:v>
                </c:pt>
                <c:pt idx="4721">
                  <c:v>93.76</c:v>
                </c:pt>
                <c:pt idx="4722">
                  <c:v>105.98</c:v>
                </c:pt>
                <c:pt idx="4723">
                  <c:v>108.95</c:v>
                </c:pt>
                <c:pt idx="4724">
                  <c:v>103.27</c:v>
                </c:pt>
                <c:pt idx="4725">
                  <c:v>96.4</c:v>
                </c:pt>
                <c:pt idx="4726">
                  <c:v>97.73</c:v>
                </c:pt>
                <c:pt idx="4727">
                  <c:v>102.64</c:v>
                </c:pt>
                <c:pt idx="4728">
                  <c:v>102.64</c:v>
                </c:pt>
                <c:pt idx="4729">
                  <c:v>102.64</c:v>
                </c:pt>
                <c:pt idx="4730">
                  <c:v>102.64</c:v>
                </c:pt>
                <c:pt idx="4731">
                  <c:v>102.64</c:v>
                </c:pt>
                <c:pt idx="4732">
                  <c:v>102.64</c:v>
                </c:pt>
                <c:pt idx="4733">
                  <c:v>102.64</c:v>
                </c:pt>
                <c:pt idx="4734">
                  <c:v>102.64</c:v>
                </c:pt>
                <c:pt idx="4735">
                  <c:v>102.64</c:v>
                </c:pt>
                <c:pt idx="4736">
                  <c:v>102.64</c:v>
                </c:pt>
                <c:pt idx="4737">
                  <c:v>102.64</c:v>
                </c:pt>
                <c:pt idx="4738">
                  <c:v>102.64</c:v>
                </c:pt>
                <c:pt idx="4739">
                  <c:v>102.64</c:v>
                </c:pt>
                <c:pt idx="4740">
                  <c:v>102.64</c:v>
                </c:pt>
                <c:pt idx="4741">
                  <c:v>102.64</c:v>
                </c:pt>
                <c:pt idx="4742">
                  <c:v>102.64</c:v>
                </c:pt>
                <c:pt idx="4743">
                  <c:v>102.64</c:v>
                </c:pt>
                <c:pt idx="4744">
                  <c:v>102.64</c:v>
                </c:pt>
                <c:pt idx="4745">
                  <c:v>102.64</c:v>
                </c:pt>
                <c:pt idx="4746">
                  <c:v>102.64</c:v>
                </c:pt>
                <c:pt idx="4747">
                  <c:v>102.64</c:v>
                </c:pt>
                <c:pt idx="4748">
                  <c:v>102.64</c:v>
                </c:pt>
                <c:pt idx="4749">
                  <c:v>102.64</c:v>
                </c:pt>
                <c:pt idx="4750">
                  <c:v>102.64</c:v>
                </c:pt>
                <c:pt idx="4751">
                  <c:v>102.64</c:v>
                </c:pt>
                <c:pt idx="4752">
                  <c:v>102.64</c:v>
                </c:pt>
                <c:pt idx="4753">
                  <c:v>102.64</c:v>
                </c:pt>
                <c:pt idx="4754">
                  <c:v>102.64</c:v>
                </c:pt>
                <c:pt idx="4755">
                  <c:v>102.64</c:v>
                </c:pt>
                <c:pt idx="4756">
                  <c:v>102.64</c:v>
                </c:pt>
                <c:pt idx="4757">
                  <c:v>102.64</c:v>
                </c:pt>
                <c:pt idx="4758">
                  <c:v>102.64</c:v>
                </c:pt>
                <c:pt idx="4759">
                  <c:v>102.64</c:v>
                </c:pt>
                <c:pt idx="4760">
                  <c:v>102.64</c:v>
                </c:pt>
                <c:pt idx="4761">
                  <c:v>102.64</c:v>
                </c:pt>
                <c:pt idx="4762">
                  <c:v>102.64</c:v>
                </c:pt>
                <c:pt idx="4763">
                  <c:v>102.64</c:v>
                </c:pt>
                <c:pt idx="4764">
                  <c:v>102.64</c:v>
                </c:pt>
                <c:pt idx="4765">
                  <c:v>102.64</c:v>
                </c:pt>
                <c:pt idx="4766">
                  <c:v>102.64</c:v>
                </c:pt>
                <c:pt idx="4767">
                  <c:v>102.64</c:v>
                </c:pt>
                <c:pt idx="4768">
                  <c:v>102.64</c:v>
                </c:pt>
                <c:pt idx="4769">
                  <c:v>102.64</c:v>
                </c:pt>
                <c:pt idx="4770">
                  <c:v>102.64</c:v>
                </c:pt>
                <c:pt idx="4771">
                  <c:v>102.64</c:v>
                </c:pt>
                <c:pt idx="4772">
                  <c:v>102.64</c:v>
                </c:pt>
                <c:pt idx="4773">
                  <c:v>102.64</c:v>
                </c:pt>
                <c:pt idx="4774">
                  <c:v>102.64</c:v>
                </c:pt>
                <c:pt idx="4775">
                  <c:v>102.64</c:v>
                </c:pt>
                <c:pt idx="4776">
                  <c:v>102.64</c:v>
                </c:pt>
                <c:pt idx="4777">
                  <c:v>102.64</c:v>
                </c:pt>
                <c:pt idx="4778">
                  <c:v>102.64</c:v>
                </c:pt>
                <c:pt idx="4779">
                  <c:v>102.64</c:v>
                </c:pt>
                <c:pt idx="4780">
                  <c:v>102.64</c:v>
                </c:pt>
                <c:pt idx="4781">
                  <c:v>93.59</c:v>
                </c:pt>
                <c:pt idx="4782">
                  <c:v>93.59</c:v>
                </c:pt>
                <c:pt idx="4783">
                  <c:v>96.91</c:v>
                </c:pt>
                <c:pt idx="4784">
                  <c:v>90.28</c:v>
                </c:pt>
                <c:pt idx="4785">
                  <c:v>90.8</c:v>
                </c:pt>
                <c:pt idx="4786">
                  <c:v>90.8</c:v>
                </c:pt>
                <c:pt idx="4787">
                  <c:v>90.8</c:v>
                </c:pt>
                <c:pt idx="4788">
                  <c:v>90.8</c:v>
                </c:pt>
                <c:pt idx="4789">
                  <c:v>90.8</c:v>
                </c:pt>
                <c:pt idx="4790">
                  <c:v>90.8</c:v>
                </c:pt>
                <c:pt idx="4791">
                  <c:v>90.8</c:v>
                </c:pt>
                <c:pt idx="4792">
                  <c:v>90.8</c:v>
                </c:pt>
                <c:pt idx="4793">
                  <c:v>90.8</c:v>
                </c:pt>
                <c:pt idx="4794">
                  <c:v>90.8</c:v>
                </c:pt>
                <c:pt idx="4795">
                  <c:v>90.8</c:v>
                </c:pt>
                <c:pt idx="4796">
                  <c:v>90.8</c:v>
                </c:pt>
                <c:pt idx="4797">
                  <c:v>90.8</c:v>
                </c:pt>
                <c:pt idx="4798">
                  <c:v>90.8</c:v>
                </c:pt>
                <c:pt idx="4799">
                  <c:v>90.8</c:v>
                </c:pt>
                <c:pt idx="4800">
                  <c:v>90.8</c:v>
                </c:pt>
                <c:pt idx="4801">
                  <c:v>90.8</c:v>
                </c:pt>
                <c:pt idx="4802">
                  <c:v>90.8</c:v>
                </c:pt>
                <c:pt idx="4803">
                  <c:v>90.8</c:v>
                </c:pt>
                <c:pt idx="4804">
                  <c:v>90.8</c:v>
                </c:pt>
                <c:pt idx="4805">
                  <c:v>90.8</c:v>
                </c:pt>
                <c:pt idx="4806">
                  <c:v>90.8</c:v>
                </c:pt>
                <c:pt idx="4807">
                  <c:v>90.8</c:v>
                </c:pt>
                <c:pt idx="4808">
                  <c:v>90.8</c:v>
                </c:pt>
                <c:pt idx="4809">
                  <c:v>90.8</c:v>
                </c:pt>
                <c:pt idx="4810">
                  <c:v>90.8</c:v>
                </c:pt>
                <c:pt idx="4811">
                  <c:v>90.8</c:v>
                </c:pt>
                <c:pt idx="4812">
                  <c:v>90.8</c:v>
                </c:pt>
                <c:pt idx="4813">
                  <c:v>90.8</c:v>
                </c:pt>
                <c:pt idx="4814">
                  <c:v>90.8</c:v>
                </c:pt>
                <c:pt idx="4815">
                  <c:v>90.8</c:v>
                </c:pt>
                <c:pt idx="4816">
                  <c:v>90.8</c:v>
                </c:pt>
                <c:pt idx="4817">
                  <c:v>90.8</c:v>
                </c:pt>
                <c:pt idx="4818">
                  <c:v>90.8</c:v>
                </c:pt>
                <c:pt idx="4819">
                  <c:v>90.8</c:v>
                </c:pt>
                <c:pt idx="4820">
                  <c:v>90.8</c:v>
                </c:pt>
                <c:pt idx="4821">
                  <c:v>90.8</c:v>
                </c:pt>
                <c:pt idx="4822">
                  <c:v>90.8</c:v>
                </c:pt>
                <c:pt idx="4823">
                  <c:v>90.8</c:v>
                </c:pt>
                <c:pt idx="4824">
                  <c:v>90.8</c:v>
                </c:pt>
                <c:pt idx="4825">
                  <c:v>90.8</c:v>
                </c:pt>
                <c:pt idx="4826">
                  <c:v>90.8</c:v>
                </c:pt>
                <c:pt idx="4827">
                  <c:v>88.55</c:v>
                </c:pt>
                <c:pt idx="4828">
                  <c:v>90.8</c:v>
                </c:pt>
                <c:pt idx="4829">
                  <c:v>90.8</c:v>
                </c:pt>
                <c:pt idx="4830">
                  <c:v>90.8</c:v>
                </c:pt>
                <c:pt idx="4831">
                  <c:v>90.8</c:v>
                </c:pt>
                <c:pt idx="4832">
                  <c:v>90.8</c:v>
                </c:pt>
                <c:pt idx="4833">
                  <c:v>90.8</c:v>
                </c:pt>
                <c:pt idx="4834">
                  <c:v>90.8</c:v>
                </c:pt>
                <c:pt idx="4835">
                  <c:v>90.8</c:v>
                </c:pt>
                <c:pt idx="4836">
                  <c:v>90.8</c:v>
                </c:pt>
                <c:pt idx="4837">
                  <c:v>90.8</c:v>
                </c:pt>
                <c:pt idx="4838">
                  <c:v>90.8</c:v>
                </c:pt>
                <c:pt idx="4839">
                  <c:v>90.8</c:v>
                </c:pt>
                <c:pt idx="4840">
                  <c:v>90.8</c:v>
                </c:pt>
                <c:pt idx="4841">
                  <c:v>90.8</c:v>
                </c:pt>
                <c:pt idx="4842">
                  <c:v>87.91</c:v>
                </c:pt>
                <c:pt idx="4843">
                  <c:v>108.26</c:v>
                </c:pt>
                <c:pt idx="4844">
                  <c:v>91.77</c:v>
                </c:pt>
                <c:pt idx="4845">
                  <c:v>79.78</c:v>
                </c:pt>
                <c:pt idx="4846">
                  <c:v>102.01</c:v>
                </c:pt>
                <c:pt idx="4847">
                  <c:v>96.08</c:v>
                </c:pt>
                <c:pt idx="4848">
                  <c:v>96.08</c:v>
                </c:pt>
                <c:pt idx="4849">
                  <c:v>96.08</c:v>
                </c:pt>
                <c:pt idx="4850">
                  <c:v>96.08</c:v>
                </c:pt>
                <c:pt idx="4851">
                  <c:v>96.08</c:v>
                </c:pt>
                <c:pt idx="4852">
                  <c:v>96.08</c:v>
                </c:pt>
                <c:pt idx="4853">
                  <c:v>96.08</c:v>
                </c:pt>
                <c:pt idx="4854">
                  <c:v>96.08</c:v>
                </c:pt>
                <c:pt idx="4855">
                  <c:v>96.08</c:v>
                </c:pt>
                <c:pt idx="4856">
                  <c:v>96.08</c:v>
                </c:pt>
                <c:pt idx="4857">
                  <c:v>96.08</c:v>
                </c:pt>
                <c:pt idx="4858">
                  <c:v>96.08</c:v>
                </c:pt>
                <c:pt idx="4859">
                  <c:v>96.08</c:v>
                </c:pt>
                <c:pt idx="4860">
                  <c:v>96.08</c:v>
                </c:pt>
                <c:pt idx="4861">
                  <c:v>96.08</c:v>
                </c:pt>
                <c:pt idx="4862">
                  <c:v>96.08</c:v>
                </c:pt>
                <c:pt idx="4863">
                  <c:v>96.08</c:v>
                </c:pt>
                <c:pt idx="4864">
                  <c:v>96.08</c:v>
                </c:pt>
                <c:pt idx="4865">
                  <c:v>96.08</c:v>
                </c:pt>
                <c:pt idx="4866">
                  <c:v>96.08</c:v>
                </c:pt>
                <c:pt idx="4867">
                  <c:v>96.08</c:v>
                </c:pt>
                <c:pt idx="4868">
                  <c:v>96.08</c:v>
                </c:pt>
                <c:pt idx="4869">
                  <c:v>96.08</c:v>
                </c:pt>
                <c:pt idx="4870">
                  <c:v>96.08</c:v>
                </c:pt>
                <c:pt idx="4871">
                  <c:v>96.08</c:v>
                </c:pt>
                <c:pt idx="4872">
                  <c:v>96.08</c:v>
                </c:pt>
                <c:pt idx="4873">
                  <c:v>96.08</c:v>
                </c:pt>
                <c:pt idx="4874">
                  <c:v>96.08</c:v>
                </c:pt>
                <c:pt idx="4875">
                  <c:v>96.08</c:v>
                </c:pt>
                <c:pt idx="4876">
                  <c:v>94.95</c:v>
                </c:pt>
                <c:pt idx="4877">
                  <c:v>93.4</c:v>
                </c:pt>
                <c:pt idx="4878">
                  <c:v>84.31</c:v>
                </c:pt>
                <c:pt idx="4879">
                  <c:v>84.31</c:v>
                </c:pt>
                <c:pt idx="4880">
                  <c:v>84.31</c:v>
                </c:pt>
                <c:pt idx="4881">
                  <c:v>84.31</c:v>
                </c:pt>
                <c:pt idx="4882">
                  <c:v>84.31</c:v>
                </c:pt>
                <c:pt idx="4883">
                  <c:v>84.31</c:v>
                </c:pt>
                <c:pt idx="4884">
                  <c:v>84.31</c:v>
                </c:pt>
                <c:pt idx="4885">
                  <c:v>84.31</c:v>
                </c:pt>
                <c:pt idx="4886">
                  <c:v>78.709999999999994</c:v>
                </c:pt>
                <c:pt idx="4887">
                  <c:v>78.709999999999994</c:v>
                </c:pt>
                <c:pt idx="4888">
                  <c:v>78.709999999999994</c:v>
                </c:pt>
                <c:pt idx="4889">
                  <c:v>78.709999999999994</c:v>
                </c:pt>
                <c:pt idx="4890">
                  <c:v>84.31</c:v>
                </c:pt>
                <c:pt idx="4891">
                  <c:v>84.31</c:v>
                </c:pt>
                <c:pt idx="4892">
                  <c:v>84.31</c:v>
                </c:pt>
                <c:pt idx="4893">
                  <c:v>84.31</c:v>
                </c:pt>
                <c:pt idx="4894">
                  <c:v>84.31</c:v>
                </c:pt>
                <c:pt idx="4895">
                  <c:v>78.709999999999994</c:v>
                </c:pt>
                <c:pt idx="4896">
                  <c:v>84.31</c:v>
                </c:pt>
                <c:pt idx="4897">
                  <c:v>78.709999999999994</c:v>
                </c:pt>
                <c:pt idx="4898">
                  <c:v>78.709999999999994</c:v>
                </c:pt>
                <c:pt idx="4899">
                  <c:v>84.31</c:v>
                </c:pt>
                <c:pt idx="4900">
                  <c:v>107.58</c:v>
                </c:pt>
                <c:pt idx="4901">
                  <c:v>107.58</c:v>
                </c:pt>
                <c:pt idx="4902">
                  <c:v>97.68</c:v>
                </c:pt>
                <c:pt idx="4903">
                  <c:v>101.96</c:v>
                </c:pt>
                <c:pt idx="4904">
                  <c:v>86.22</c:v>
                </c:pt>
                <c:pt idx="4905">
                  <c:v>96.92</c:v>
                </c:pt>
                <c:pt idx="4906">
                  <c:v>74.91</c:v>
                </c:pt>
                <c:pt idx="4907">
                  <c:v>95.95</c:v>
                </c:pt>
                <c:pt idx="4908">
                  <c:v>95.95</c:v>
                </c:pt>
                <c:pt idx="4909">
                  <c:v>91.11</c:v>
                </c:pt>
                <c:pt idx="4910">
                  <c:v>100.11</c:v>
                </c:pt>
                <c:pt idx="4911">
                  <c:v>97.08</c:v>
                </c:pt>
                <c:pt idx="4912">
                  <c:v>97.08</c:v>
                </c:pt>
                <c:pt idx="4913">
                  <c:v>97.08</c:v>
                </c:pt>
                <c:pt idx="4914">
                  <c:v>97.08</c:v>
                </c:pt>
                <c:pt idx="4915">
                  <c:v>97.08</c:v>
                </c:pt>
                <c:pt idx="4916">
                  <c:v>97.08</c:v>
                </c:pt>
                <c:pt idx="4917">
                  <c:v>97.08</c:v>
                </c:pt>
                <c:pt idx="4918">
                  <c:v>97.08</c:v>
                </c:pt>
                <c:pt idx="4919">
                  <c:v>97.08</c:v>
                </c:pt>
                <c:pt idx="4920">
                  <c:v>97.08</c:v>
                </c:pt>
                <c:pt idx="4921">
                  <c:v>97.08</c:v>
                </c:pt>
                <c:pt idx="4922">
                  <c:v>97.08</c:v>
                </c:pt>
                <c:pt idx="4923">
                  <c:v>97.08</c:v>
                </c:pt>
                <c:pt idx="4924">
                  <c:v>97.08</c:v>
                </c:pt>
                <c:pt idx="4925">
                  <c:v>97.08</c:v>
                </c:pt>
                <c:pt idx="4926">
                  <c:v>97.08</c:v>
                </c:pt>
                <c:pt idx="4927">
                  <c:v>97.08</c:v>
                </c:pt>
                <c:pt idx="4928">
                  <c:v>97.08</c:v>
                </c:pt>
                <c:pt idx="4929">
                  <c:v>97.08</c:v>
                </c:pt>
                <c:pt idx="4930">
                  <c:v>97.08</c:v>
                </c:pt>
                <c:pt idx="4931">
                  <c:v>97.08</c:v>
                </c:pt>
                <c:pt idx="4932">
                  <c:v>97.08</c:v>
                </c:pt>
                <c:pt idx="4933">
                  <c:v>97.08</c:v>
                </c:pt>
                <c:pt idx="4934">
                  <c:v>97.08</c:v>
                </c:pt>
                <c:pt idx="4935">
                  <c:v>97.08</c:v>
                </c:pt>
                <c:pt idx="4936">
                  <c:v>97.08</c:v>
                </c:pt>
                <c:pt idx="4937">
                  <c:v>97.08</c:v>
                </c:pt>
                <c:pt idx="4938">
                  <c:v>97.08</c:v>
                </c:pt>
                <c:pt idx="4939">
                  <c:v>97.08</c:v>
                </c:pt>
                <c:pt idx="4940">
                  <c:v>97.08</c:v>
                </c:pt>
                <c:pt idx="4941">
                  <c:v>97.08</c:v>
                </c:pt>
                <c:pt idx="4942">
                  <c:v>97.08</c:v>
                </c:pt>
                <c:pt idx="4943">
                  <c:v>97.08</c:v>
                </c:pt>
                <c:pt idx="4944">
                  <c:v>97.08</c:v>
                </c:pt>
                <c:pt idx="4945">
                  <c:v>97.08</c:v>
                </c:pt>
                <c:pt idx="4946">
                  <c:v>97.08</c:v>
                </c:pt>
                <c:pt idx="4947">
                  <c:v>97.08</c:v>
                </c:pt>
                <c:pt idx="4948">
                  <c:v>97.08</c:v>
                </c:pt>
                <c:pt idx="4949">
                  <c:v>97.08</c:v>
                </c:pt>
                <c:pt idx="4950">
                  <c:v>97.08</c:v>
                </c:pt>
                <c:pt idx="4951">
                  <c:v>97.08</c:v>
                </c:pt>
                <c:pt idx="4952">
                  <c:v>97.08</c:v>
                </c:pt>
                <c:pt idx="4953">
                  <c:v>97.08</c:v>
                </c:pt>
                <c:pt idx="4954">
                  <c:v>97.08</c:v>
                </c:pt>
                <c:pt idx="4955">
                  <c:v>97.08</c:v>
                </c:pt>
                <c:pt idx="4956">
                  <c:v>97.08</c:v>
                </c:pt>
                <c:pt idx="4957">
                  <c:v>97.08</c:v>
                </c:pt>
                <c:pt idx="4958">
                  <c:v>97.08</c:v>
                </c:pt>
                <c:pt idx="4959">
                  <c:v>97.08</c:v>
                </c:pt>
                <c:pt idx="4960">
                  <c:v>97.08</c:v>
                </c:pt>
                <c:pt idx="4961">
                  <c:v>97.08</c:v>
                </c:pt>
                <c:pt idx="4962">
                  <c:v>97.08</c:v>
                </c:pt>
                <c:pt idx="4963">
                  <c:v>97.08</c:v>
                </c:pt>
                <c:pt idx="4964">
                  <c:v>97.08</c:v>
                </c:pt>
                <c:pt idx="4965">
                  <c:v>97.08</c:v>
                </c:pt>
                <c:pt idx="4966">
                  <c:v>97.08</c:v>
                </c:pt>
                <c:pt idx="4967">
                  <c:v>97.08</c:v>
                </c:pt>
                <c:pt idx="4968">
                  <c:v>97.08</c:v>
                </c:pt>
                <c:pt idx="4969">
                  <c:v>97.08</c:v>
                </c:pt>
                <c:pt idx="4970">
                  <c:v>97.08</c:v>
                </c:pt>
                <c:pt idx="4971">
                  <c:v>97.08</c:v>
                </c:pt>
                <c:pt idx="4972">
                  <c:v>97.08</c:v>
                </c:pt>
                <c:pt idx="4973">
                  <c:v>97.08</c:v>
                </c:pt>
                <c:pt idx="4974">
                  <c:v>97.08</c:v>
                </c:pt>
                <c:pt idx="4975">
                  <c:v>97.08</c:v>
                </c:pt>
                <c:pt idx="4976">
                  <c:v>97.08</c:v>
                </c:pt>
                <c:pt idx="4977">
                  <c:v>97.08</c:v>
                </c:pt>
                <c:pt idx="4978">
                  <c:v>97.08</c:v>
                </c:pt>
                <c:pt idx="4979">
                  <c:v>97.08</c:v>
                </c:pt>
                <c:pt idx="4980">
                  <c:v>97.08</c:v>
                </c:pt>
                <c:pt idx="4981">
                  <c:v>97.08</c:v>
                </c:pt>
                <c:pt idx="4982">
                  <c:v>97.08</c:v>
                </c:pt>
                <c:pt idx="4983">
                  <c:v>97.08</c:v>
                </c:pt>
                <c:pt idx="4984">
                  <c:v>97.08</c:v>
                </c:pt>
                <c:pt idx="4985">
                  <c:v>97.08</c:v>
                </c:pt>
                <c:pt idx="4986">
                  <c:v>97.08</c:v>
                </c:pt>
                <c:pt idx="4987">
                  <c:v>97.08</c:v>
                </c:pt>
                <c:pt idx="4988">
                  <c:v>97.08</c:v>
                </c:pt>
                <c:pt idx="4989">
                  <c:v>97.08</c:v>
                </c:pt>
                <c:pt idx="4990">
                  <c:v>96.15</c:v>
                </c:pt>
                <c:pt idx="4991">
                  <c:v>79.930000000000007</c:v>
                </c:pt>
                <c:pt idx="4992">
                  <c:v>79.930000000000007</c:v>
                </c:pt>
                <c:pt idx="4993">
                  <c:v>79.930000000000007</c:v>
                </c:pt>
                <c:pt idx="4994">
                  <c:v>105.6</c:v>
                </c:pt>
                <c:pt idx="4995">
                  <c:v>102.41</c:v>
                </c:pt>
                <c:pt idx="4996">
                  <c:v>102.41</c:v>
                </c:pt>
                <c:pt idx="4997">
                  <c:v>102.41</c:v>
                </c:pt>
                <c:pt idx="4998">
                  <c:v>102.41</c:v>
                </c:pt>
                <c:pt idx="4999">
                  <c:v>102.41</c:v>
                </c:pt>
                <c:pt idx="5000">
                  <c:v>102.41</c:v>
                </c:pt>
                <c:pt idx="5001">
                  <c:v>102.41</c:v>
                </c:pt>
                <c:pt idx="5002">
                  <c:v>102.41</c:v>
                </c:pt>
                <c:pt idx="5003">
                  <c:v>102.41</c:v>
                </c:pt>
                <c:pt idx="5004">
                  <c:v>102.41</c:v>
                </c:pt>
                <c:pt idx="5005">
                  <c:v>102.41</c:v>
                </c:pt>
                <c:pt idx="5006">
                  <c:v>102.41</c:v>
                </c:pt>
                <c:pt idx="5007">
                  <c:v>102.41</c:v>
                </c:pt>
                <c:pt idx="5008">
                  <c:v>102.41</c:v>
                </c:pt>
                <c:pt idx="5009">
                  <c:v>102.41</c:v>
                </c:pt>
                <c:pt idx="5010">
                  <c:v>102.41</c:v>
                </c:pt>
                <c:pt idx="5011">
                  <c:v>102.41</c:v>
                </c:pt>
                <c:pt idx="5012">
                  <c:v>102.41</c:v>
                </c:pt>
                <c:pt idx="5013">
                  <c:v>102.41</c:v>
                </c:pt>
                <c:pt idx="5014">
                  <c:v>102.41</c:v>
                </c:pt>
                <c:pt idx="5015">
                  <c:v>102.41</c:v>
                </c:pt>
                <c:pt idx="5016">
                  <c:v>102.41</c:v>
                </c:pt>
                <c:pt idx="5017">
                  <c:v>102.41</c:v>
                </c:pt>
                <c:pt idx="5018">
                  <c:v>102.41</c:v>
                </c:pt>
                <c:pt idx="5019">
                  <c:v>102.41</c:v>
                </c:pt>
                <c:pt idx="5020">
                  <c:v>102.41</c:v>
                </c:pt>
                <c:pt idx="5021">
                  <c:v>102.41</c:v>
                </c:pt>
                <c:pt idx="5022">
                  <c:v>102.41</c:v>
                </c:pt>
                <c:pt idx="5023">
                  <c:v>102.41</c:v>
                </c:pt>
                <c:pt idx="5024">
                  <c:v>102.41</c:v>
                </c:pt>
                <c:pt idx="5025">
                  <c:v>102.41</c:v>
                </c:pt>
                <c:pt idx="5026">
                  <c:v>102.41</c:v>
                </c:pt>
                <c:pt idx="5027">
                  <c:v>102.41</c:v>
                </c:pt>
                <c:pt idx="5028">
                  <c:v>102.41</c:v>
                </c:pt>
                <c:pt idx="5029">
                  <c:v>102.41</c:v>
                </c:pt>
                <c:pt idx="5030">
                  <c:v>102.41</c:v>
                </c:pt>
                <c:pt idx="5031">
                  <c:v>102.41</c:v>
                </c:pt>
                <c:pt idx="5032">
                  <c:v>102.41</c:v>
                </c:pt>
                <c:pt idx="5033">
                  <c:v>102.41</c:v>
                </c:pt>
                <c:pt idx="5034">
                  <c:v>100.13</c:v>
                </c:pt>
                <c:pt idx="5035">
                  <c:v>102.41</c:v>
                </c:pt>
                <c:pt idx="5036">
                  <c:v>102.41</c:v>
                </c:pt>
                <c:pt idx="5037">
                  <c:v>102.41</c:v>
                </c:pt>
                <c:pt idx="5038">
                  <c:v>102.41</c:v>
                </c:pt>
                <c:pt idx="5039">
                  <c:v>102.41</c:v>
                </c:pt>
                <c:pt idx="5040">
                  <c:v>102.41</c:v>
                </c:pt>
                <c:pt idx="5041">
                  <c:v>102.41</c:v>
                </c:pt>
                <c:pt idx="5042">
                  <c:v>76.709999999999994</c:v>
                </c:pt>
                <c:pt idx="5043">
                  <c:v>92.94</c:v>
                </c:pt>
                <c:pt idx="5044">
                  <c:v>106.23</c:v>
                </c:pt>
                <c:pt idx="5045">
                  <c:v>96.49</c:v>
                </c:pt>
                <c:pt idx="5046">
                  <c:v>97.34</c:v>
                </c:pt>
                <c:pt idx="5047">
                  <c:v>96.49</c:v>
                </c:pt>
                <c:pt idx="5048">
                  <c:v>98.13</c:v>
                </c:pt>
                <c:pt idx="5049">
                  <c:v>98.13</c:v>
                </c:pt>
                <c:pt idx="5050">
                  <c:v>95.56</c:v>
                </c:pt>
                <c:pt idx="5051">
                  <c:v>87.61</c:v>
                </c:pt>
                <c:pt idx="5052">
                  <c:v>89.13</c:v>
                </c:pt>
                <c:pt idx="5053">
                  <c:v>100.7</c:v>
                </c:pt>
                <c:pt idx="5054">
                  <c:v>84.53</c:v>
                </c:pt>
                <c:pt idx="5055">
                  <c:v>84.53</c:v>
                </c:pt>
                <c:pt idx="5056">
                  <c:v>84.53</c:v>
                </c:pt>
                <c:pt idx="5057">
                  <c:v>84.53</c:v>
                </c:pt>
                <c:pt idx="5058">
                  <c:v>84.53</c:v>
                </c:pt>
                <c:pt idx="5059">
                  <c:v>84.53</c:v>
                </c:pt>
                <c:pt idx="5060">
                  <c:v>84.53</c:v>
                </c:pt>
                <c:pt idx="5061">
                  <c:v>84.53</c:v>
                </c:pt>
                <c:pt idx="5062">
                  <c:v>84.53</c:v>
                </c:pt>
                <c:pt idx="5063">
                  <c:v>84.53</c:v>
                </c:pt>
                <c:pt idx="5064">
                  <c:v>84.53</c:v>
                </c:pt>
                <c:pt idx="5065">
                  <c:v>84.53</c:v>
                </c:pt>
                <c:pt idx="5066">
                  <c:v>84.53</c:v>
                </c:pt>
                <c:pt idx="5067">
                  <c:v>84.53</c:v>
                </c:pt>
                <c:pt idx="5068">
                  <c:v>84.53</c:v>
                </c:pt>
                <c:pt idx="5069">
                  <c:v>84.53</c:v>
                </c:pt>
                <c:pt idx="5070">
                  <c:v>84.53</c:v>
                </c:pt>
                <c:pt idx="5071">
                  <c:v>84.53</c:v>
                </c:pt>
                <c:pt idx="5072">
                  <c:v>84.53</c:v>
                </c:pt>
                <c:pt idx="5073">
                  <c:v>84.53</c:v>
                </c:pt>
                <c:pt idx="5074">
                  <c:v>84.53</c:v>
                </c:pt>
                <c:pt idx="5075">
                  <c:v>95.74</c:v>
                </c:pt>
                <c:pt idx="5076">
                  <c:v>95.74</c:v>
                </c:pt>
                <c:pt idx="5077">
                  <c:v>92.06</c:v>
                </c:pt>
                <c:pt idx="5078">
                  <c:v>95.74</c:v>
                </c:pt>
                <c:pt idx="5079">
                  <c:v>90.02</c:v>
                </c:pt>
                <c:pt idx="5080">
                  <c:v>90.02</c:v>
                </c:pt>
                <c:pt idx="5081">
                  <c:v>90.02</c:v>
                </c:pt>
                <c:pt idx="5082">
                  <c:v>90.02</c:v>
                </c:pt>
                <c:pt idx="5083">
                  <c:v>90.02</c:v>
                </c:pt>
                <c:pt idx="5084">
                  <c:v>90.02</c:v>
                </c:pt>
                <c:pt idx="5085">
                  <c:v>90.02</c:v>
                </c:pt>
                <c:pt idx="5086">
                  <c:v>90.02</c:v>
                </c:pt>
                <c:pt idx="5087">
                  <c:v>90.02</c:v>
                </c:pt>
                <c:pt idx="5088">
                  <c:v>90.02</c:v>
                </c:pt>
                <c:pt idx="5089">
                  <c:v>90.02</c:v>
                </c:pt>
                <c:pt idx="5090">
                  <c:v>90.02</c:v>
                </c:pt>
                <c:pt idx="5091">
                  <c:v>90.02</c:v>
                </c:pt>
                <c:pt idx="5092">
                  <c:v>90.02</c:v>
                </c:pt>
                <c:pt idx="5093">
                  <c:v>90.02</c:v>
                </c:pt>
                <c:pt idx="5094">
                  <c:v>90.02</c:v>
                </c:pt>
                <c:pt idx="5095">
                  <c:v>90.02</c:v>
                </c:pt>
                <c:pt idx="5096">
                  <c:v>90.02</c:v>
                </c:pt>
                <c:pt idx="5097">
                  <c:v>90.02</c:v>
                </c:pt>
                <c:pt idx="5098">
                  <c:v>90.02</c:v>
                </c:pt>
                <c:pt idx="5099">
                  <c:v>90.02</c:v>
                </c:pt>
                <c:pt idx="5100">
                  <c:v>90.02</c:v>
                </c:pt>
                <c:pt idx="5101">
                  <c:v>90.02</c:v>
                </c:pt>
                <c:pt idx="5102">
                  <c:v>90.02</c:v>
                </c:pt>
                <c:pt idx="5103">
                  <c:v>90.02</c:v>
                </c:pt>
                <c:pt idx="5104">
                  <c:v>90.02</c:v>
                </c:pt>
                <c:pt idx="5105">
                  <c:v>90.02</c:v>
                </c:pt>
                <c:pt idx="5106">
                  <c:v>90.02</c:v>
                </c:pt>
                <c:pt idx="5107">
                  <c:v>90.02</c:v>
                </c:pt>
                <c:pt idx="5108">
                  <c:v>90.02</c:v>
                </c:pt>
                <c:pt idx="5109">
                  <c:v>90.02</c:v>
                </c:pt>
                <c:pt idx="5110">
                  <c:v>90.02</c:v>
                </c:pt>
                <c:pt idx="5111">
                  <c:v>90.02</c:v>
                </c:pt>
                <c:pt idx="5112">
                  <c:v>90.02</c:v>
                </c:pt>
                <c:pt idx="5113">
                  <c:v>90.02</c:v>
                </c:pt>
                <c:pt idx="5114">
                  <c:v>90.02</c:v>
                </c:pt>
                <c:pt idx="5115">
                  <c:v>90.02</c:v>
                </c:pt>
                <c:pt idx="5116">
                  <c:v>90.02</c:v>
                </c:pt>
                <c:pt idx="5117">
                  <c:v>90.02</c:v>
                </c:pt>
                <c:pt idx="5118">
                  <c:v>90.02</c:v>
                </c:pt>
                <c:pt idx="5119">
                  <c:v>90.02</c:v>
                </c:pt>
                <c:pt idx="5120">
                  <c:v>90.02</c:v>
                </c:pt>
                <c:pt idx="5121">
                  <c:v>90.02</c:v>
                </c:pt>
                <c:pt idx="5122">
                  <c:v>90.02</c:v>
                </c:pt>
                <c:pt idx="5123">
                  <c:v>90.02</c:v>
                </c:pt>
                <c:pt idx="5124">
                  <c:v>90.02</c:v>
                </c:pt>
                <c:pt idx="5125">
                  <c:v>90.02</c:v>
                </c:pt>
                <c:pt idx="5126">
                  <c:v>90.02</c:v>
                </c:pt>
                <c:pt idx="5127">
                  <c:v>90.02</c:v>
                </c:pt>
                <c:pt idx="5128">
                  <c:v>90.02</c:v>
                </c:pt>
                <c:pt idx="5129">
                  <c:v>90.02</c:v>
                </c:pt>
                <c:pt idx="5130">
                  <c:v>90.02</c:v>
                </c:pt>
                <c:pt idx="5131">
                  <c:v>90.02</c:v>
                </c:pt>
                <c:pt idx="5132">
                  <c:v>90.02</c:v>
                </c:pt>
                <c:pt idx="5133">
                  <c:v>90.02</c:v>
                </c:pt>
                <c:pt idx="5134">
                  <c:v>90.02</c:v>
                </c:pt>
                <c:pt idx="5135">
                  <c:v>90.02</c:v>
                </c:pt>
                <c:pt idx="5136">
                  <c:v>90.02</c:v>
                </c:pt>
                <c:pt idx="5137">
                  <c:v>90.02</c:v>
                </c:pt>
                <c:pt idx="5138">
                  <c:v>90.02</c:v>
                </c:pt>
                <c:pt idx="5139">
                  <c:v>90.02</c:v>
                </c:pt>
                <c:pt idx="5140">
                  <c:v>90.02</c:v>
                </c:pt>
                <c:pt idx="5141">
                  <c:v>90.02</c:v>
                </c:pt>
                <c:pt idx="5142">
                  <c:v>90.02</c:v>
                </c:pt>
                <c:pt idx="5143">
                  <c:v>90.02</c:v>
                </c:pt>
                <c:pt idx="5144">
                  <c:v>90.02</c:v>
                </c:pt>
                <c:pt idx="5145">
                  <c:v>90.02</c:v>
                </c:pt>
                <c:pt idx="5146">
                  <c:v>90.02</c:v>
                </c:pt>
                <c:pt idx="5147">
                  <c:v>101.21</c:v>
                </c:pt>
                <c:pt idx="5148">
                  <c:v>104.02</c:v>
                </c:pt>
                <c:pt idx="5149">
                  <c:v>79</c:v>
                </c:pt>
                <c:pt idx="5150">
                  <c:v>73.63</c:v>
                </c:pt>
                <c:pt idx="5151">
                  <c:v>96.74</c:v>
                </c:pt>
                <c:pt idx="5152">
                  <c:v>95.89</c:v>
                </c:pt>
                <c:pt idx="5153">
                  <c:v>92.67</c:v>
                </c:pt>
                <c:pt idx="5154">
                  <c:v>80.73</c:v>
                </c:pt>
                <c:pt idx="5155">
                  <c:v>97.59</c:v>
                </c:pt>
                <c:pt idx="5156">
                  <c:v>89.88</c:v>
                </c:pt>
                <c:pt idx="5157">
                  <c:v>89.88</c:v>
                </c:pt>
                <c:pt idx="5158">
                  <c:v>74.709999999999994</c:v>
                </c:pt>
                <c:pt idx="5159">
                  <c:v>102.9</c:v>
                </c:pt>
                <c:pt idx="5160">
                  <c:v>102.9</c:v>
                </c:pt>
                <c:pt idx="5161">
                  <c:v>102.9</c:v>
                </c:pt>
                <c:pt idx="5162">
                  <c:v>102.9</c:v>
                </c:pt>
                <c:pt idx="5163">
                  <c:v>102.9</c:v>
                </c:pt>
                <c:pt idx="5164">
                  <c:v>102.9</c:v>
                </c:pt>
                <c:pt idx="5165">
                  <c:v>104.89</c:v>
                </c:pt>
                <c:pt idx="5166">
                  <c:v>102.9</c:v>
                </c:pt>
                <c:pt idx="5167">
                  <c:v>102.9</c:v>
                </c:pt>
                <c:pt idx="5168">
                  <c:v>102.9</c:v>
                </c:pt>
                <c:pt idx="5169">
                  <c:v>102.9</c:v>
                </c:pt>
                <c:pt idx="5170">
                  <c:v>102.9</c:v>
                </c:pt>
                <c:pt idx="5171">
                  <c:v>102.9</c:v>
                </c:pt>
                <c:pt idx="5172">
                  <c:v>102.9</c:v>
                </c:pt>
                <c:pt idx="5173">
                  <c:v>102.9</c:v>
                </c:pt>
                <c:pt idx="5174">
                  <c:v>102.9</c:v>
                </c:pt>
                <c:pt idx="5175">
                  <c:v>102.9</c:v>
                </c:pt>
                <c:pt idx="5176">
                  <c:v>102.9</c:v>
                </c:pt>
                <c:pt idx="5177">
                  <c:v>102.9</c:v>
                </c:pt>
                <c:pt idx="5178">
                  <c:v>102.9</c:v>
                </c:pt>
                <c:pt idx="5179">
                  <c:v>96.92</c:v>
                </c:pt>
                <c:pt idx="5180">
                  <c:v>102.9</c:v>
                </c:pt>
                <c:pt idx="5181">
                  <c:v>100.02</c:v>
                </c:pt>
                <c:pt idx="5182">
                  <c:v>102.9</c:v>
                </c:pt>
                <c:pt idx="5183">
                  <c:v>102.9</c:v>
                </c:pt>
                <c:pt idx="5184">
                  <c:v>102.9</c:v>
                </c:pt>
                <c:pt idx="5185">
                  <c:v>102.9</c:v>
                </c:pt>
                <c:pt idx="5186">
                  <c:v>102.9</c:v>
                </c:pt>
                <c:pt idx="5187">
                  <c:v>102.9</c:v>
                </c:pt>
                <c:pt idx="5188">
                  <c:v>102.9</c:v>
                </c:pt>
                <c:pt idx="5189">
                  <c:v>102.9</c:v>
                </c:pt>
                <c:pt idx="5190">
                  <c:v>102.9</c:v>
                </c:pt>
                <c:pt idx="5191">
                  <c:v>102.9</c:v>
                </c:pt>
                <c:pt idx="5192">
                  <c:v>102.9</c:v>
                </c:pt>
                <c:pt idx="5193">
                  <c:v>102.9</c:v>
                </c:pt>
                <c:pt idx="5194">
                  <c:v>93.42</c:v>
                </c:pt>
                <c:pt idx="5195">
                  <c:v>82.84</c:v>
                </c:pt>
                <c:pt idx="5196">
                  <c:v>88.51</c:v>
                </c:pt>
                <c:pt idx="5197">
                  <c:v>97.66</c:v>
                </c:pt>
                <c:pt idx="5198">
                  <c:v>96.32</c:v>
                </c:pt>
                <c:pt idx="5199">
                  <c:v>96.32</c:v>
                </c:pt>
                <c:pt idx="5200">
                  <c:v>96.32</c:v>
                </c:pt>
                <c:pt idx="5201">
                  <c:v>96.32</c:v>
                </c:pt>
                <c:pt idx="5202">
                  <c:v>96.32</c:v>
                </c:pt>
                <c:pt idx="5203">
                  <c:v>96.32</c:v>
                </c:pt>
                <c:pt idx="5204">
                  <c:v>96.32</c:v>
                </c:pt>
                <c:pt idx="5205">
                  <c:v>96.32</c:v>
                </c:pt>
                <c:pt idx="5206">
                  <c:v>96.32</c:v>
                </c:pt>
                <c:pt idx="5207">
                  <c:v>96.32</c:v>
                </c:pt>
                <c:pt idx="5208">
                  <c:v>96.32</c:v>
                </c:pt>
                <c:pt idx="5209">
                  <c:v>96.32</c:v>
                </c:pt>
                <c:pt idx="5210">
                  <c:v>96.32</c:v>
                </c:pt>
                <c:pt idx="5211">
                  <c:v>96.32</c:v>
                </c:pt>
                <c:pt idx="5212">
                  <c:v>96.32</c:v>
                </c:pt>
                <c:pt idx="5213">
                  <c:v>96.32</c:v>
                </c:pt>
                <c:pt idx="5214">
                  <c:v>96.32</c:v>
                </c:pt>
                <c:pt idx="5215">
                  <c:v>96.32</c:v>
                </c:pt>
                <c:pt idx="5216">
                  <c:v>96.32</c:v>
                </c:pt>
                <c:pt idx="5217">
                  <c:v>96.32</c:v>
                </c:pt>
                <c:pt idx="5218">
                  <c:v>96.32</c:v>
                </c:pt>
                <c:pt idx="5219">
                  <c:v>96.32</c:v>
                </c:pt>
                <c:pt idx="5220">
                  <c:v>96.32</c:v>
                </c:pt>
                <c:pt idx="5221">
                  <c:v>96.32</c:v>
                </c:pt>
                <c:pt idx="5222">
                  <c:v>96.32</c:v>
                </c:pt>
                <c:pt idx="5223">
                  <c:v>96.32</c:v>
                </c:pt>
                <c:pt idx="5224">
                  <c:v>96.32</c:v>
                </c:pt>
                <c:pt idx="5225">
                  <c:v>96.32</c:v>
                </c:pt>
                <c:pt idx="5226">
                  <c:v>96.32</c:v>
                </c:pt>
                <c:pt idx="5227">
                  <c:v>96.32</c:v>
                </c:pt>
                <c:pt idx="5228">
                  <c:v>96.32</c:v>
                </c:pt>
                <c:pt idx="5229">
                  <c:v>96.32</c:v>
                </c:pt>
                <c:pt idx="5230">
                  <c:v>96.32</c:v>
                </c:pt>
                <c:pt idx="5231">
                  <c:v>96.32</c:v>
                </c:pt>
                <c:pt idx="5232">
                  <c:v>96.32</c:v>
                </c:pt>
                <c:pt idx="5233">
                  <c:v>96.32</c:v>
                </c:pt>
                <c:pt idx="5234">
                  <c:v>96.32</c:v>
                </c:pt>
                <c:pt idx="5235">
                  <c:v>96.32</c:v>
                </c:pt>
                <c:pt idx="5236">
                  <c:v>96.32</c:v>
                </c:pt>
                <c:pt idx="5237">
                  <c:v>96.32</c:v>
                </c:pt>
                <c:pt idx="5238">
                  <c:v>96.32</c:v>
                </c:pt>
                <c:pt idx="5239">
                  <c:v>96.32</c:v>
                </c:pt>
                <c:pt idx="5240">
                  <c:v>96.32</c:v>
                </c:pt>
                <c:pt idx="5241">
                  <c:v>96.32</c:v>
                </c:pt>
                <c:pt idx="5242">
                  <c:v>96.32</c:v>
                </c:pt>
                <c:pt idx="5243">
                  <c:v>96.32</c:v>
                </c:pt>
                <c:pt idx="5244">
                  <c:v>96.32</c:v>
                </c:pt>
                <c:pt idx="5245">
                  <c:v>96.32</c:v>
                </c:pt>
                <c:pt idx="5246">
                  <c:v>96.32</c:v>
                </c:pt>
                <c:pt idx="5247">
                  <c:v>96.32</c:v>
                </c:pt>
                <c:pt idx="5248">
                  <c:v>96.32</c:v>
                </c:pt>
                <c:pt idx="5249">
                  <c:v>96.32</c:v>
                </c:pt>
                <c:pt idx="5250">
                  <c:v>96.32</c:v>
                </c:pt>
                <c:pt idx="5251">
                  <c:v>96.32</c:v>
                </c:pt>
                <c:pt idx="5252">
                  <c:v>96.32</c:v>
                </c:pt>
                <c:pt idx="5253">
                  <c:v>96.32</c:v>
                </c:pt>
                <c:pt idx="5254">
                  <c:v>96.32</c:v>
                </c:pt>
                <c:pt idx="5255">
                  <c:v>96.32</c:v>
                </c:pt>
                <c:pt idx="5256">
                  <c:v>96.32</c:v>
                </c:pt>
                <c:pt idx="5257">
                  <c:v>96.32</c:v>
                </c:pt>
                <c:pt idx="5258">
                  <c:v>96.32</c:v>
                </c:pt>
                <c:pt idx="5259">
                  <c:v>96.32</c:v>
                </c:pt>
                <c:pt idx="5260">
                  <c:v>96.32</c:v>
                </c:pt>
                <c:pt idx="5261">
                  <c:v>96.32</c:v>
                </c:pt>
                <c:pt idx="5262">
                  <c:v>96.32</c:v>
                </c:pt>
                <c:pt idx="5263">
                  <c:v>96.32</c:v>
                </c:pt>
                <c:pt idx="5264">
                  <c:v>96.32</c:v>
                </c:pt>
                <c:pt idx="5265">
                  <c:v>96.32</c:v>
                </c:pt>
                <c:pt idx="5266">
                  <c:v>96.32</c:v>
                </c:pt>
                <c:pt idx="5267">
                  <c:v>96.32</c:v>
                </c:pt>
                <c:pt idx="5268">
                  <c:v>96.32</c:v>
                </c:pt>
                <c:pt idx="5269">
                  <c:v>96.32</c:v>
                </c:pt>
                <c:pt idx="5270">
                  <c:v>96.32</c:v>
                </c:pt>
                <c:pt idx="5271">
                  <c:v>96.32</c:v>
                </c:pt>
                <c:pt idx="5272">
                  <c:v>96.32</c:v>
                </c:pt>
                <c:pt idx="5273">
                  <c:v>96.32</c:v>
                </c:pt>
                <c:pt idx="5274">
                  <c:v>96.32</c:v>
                </c:pt>
                <c:pt idx="5275">
                  <c:v>96.32</c:v>
                </c:pt>
                <c:pt idx="5276">
                  <c:v>96.32</c:v>
                </c:pt>
                <c:pt idx="5277">
                  <c:v>96.32</c:v>
                </c:pt>
                <c:pt idx="5278">
                  <c:v>96.32</c:v>
                </c:pt>
                <c:pt idx="5279">
                  <c:v>96.32</c:v>
                </c:pt>
                <c:pt idx="5280">
                  <c:v>96.32</c:v>
                </c:pt>
                <c:pt idx="5281">
                  <c:v>96.32</c:v>
                </c:pt>
                <c:pt idx="5282">
                  <c:v>96.32</c:v>
                </c:pt>
                <c:pt idx="5283">
                  <c:v>96.32</c:v>
                </c:pt>
                <c:pt idx="5284">
                  <c:v>96.32</c:v>
                </c:pt>
                <c:pt idx="5285">
                  <c:v>96.32</c:v>
                </c:pt>
                <c:pt idx="5286">
                  <c:v>96.32</c:v>
                </c:pt>
                <c:pt idx="5287">
                  <c:v>96.32</c:v>
                </c:pt>
                <c:pt idx="5288">
                  <c:v>96.32</c:v>
                </c:pt>
                <c:pt idx="5289">
                  <c:v>96.32</c:v>
                </c:pt>
                <c:pt idx="5290">
                  <c:v>96.32</c:v>
                </c:pt>
                <c:pt idx="5291">
                  <c:v>96.32</c:v>
                </c:pt>
                <c:pt idx="5292">
                  <c:v>96.32</c:v>
                </c:pt>
                <c:pt idx="5293">
                  <c:v>96.32</c:v>
                </c:pt>
                <c:pt idx="5294">
                  <c:v>92.85</c:v>
                </c:pt>
                <c:pt idx="5295">
                  <c:v>101.78</c:v>
                </c:pt>
                <c:pt idx="5296">
                  <c:v>90.4</c:v>
                </c:pt>
                <c:pt idx="5297">
                  <c:v>90.4</c:v>
                </c:pt>
                <c:pt idx="5298">
                  <c:v>90.4</c:v>
                </c:pt>
                <c:pt idx="5299">
                  <c:v>90.4</c:v>
                </c:pt>
                <c:pt idx="5300">
                  <c:v>90.4</c:v>
                </c:pt>
                <c:pt idx="5301">
                  <c:v>90.4</c:v>
                </c:pt>
                <c:pt idx="5302">
                  <c:v>90.4</c:v>
                </c:pt>
                <c:pt idx="5303">
                  <c:v>90.4</c:v>
                </c:pt>
                <c:pt idx="5304">
                  <c:v>90.4</c:v>
                </c:pt>
                <c:pt idx="5305">
                  <c:v>90.4</c:v>
                </c:pt>
                <c:pt idx="5306">
                  <c:v>90.4</c:v>
                </c:pt>
                <c:pt idx="5307">
                  <c:v>90.4</c:v>
                </c:pt>
                <c:pt idx="5308">
                  <c:v>90.4</c:v>
                </c:pt>
                <c:pt idx="5309">
                  <c:v>90.4</c:v>
                </c:pt>
                <c:pt idx="5310">
                  <c:v>90.4</c:v>
                </c:pt>
                <c:pt idx="5311">
                  <c:v>90.4</c:v>
                </c:pt>
                <c:pt idx="5312">
                  <c:v>90.4</c:v>
                </c:pt>
                <c:pt idx="5313">
                  <c:v>90.4</c:v>
                </c:pt>
                <c:pt idx="5314">
                  <c:v>90.4</c:v>
                </c:pt>
                <c:pt idx="5315">
                  <c:v>90.4</c:v>
                </c:pt>
                <c:pt idx="5316">
                  <c:v>90.4</c:v>
                </c:pt>
                <c:pt idx="5317">
                  <c:v>70.680000000000007</c:v>
                </c:pt>
                <c:pt idx="5318">
                  <c:v>70.680000000000007</c:v>
                </c:pt>
                <c:pt idx="5319">
                  <c:v>90.4</c:v>
                </c:pt>
                <c:pt idx="5320">
                  <c:v>90.4</c:v>
                </c:pt>
                <c:pt idx="5321">
                  <c:v>90.4</c:v>
                </c:pt>
                <c:pt idx="5322">
                  <c:v>90.4</c:v>
                </c:pt>
                <c:pt idx="5323">
                  <c:v>90.4</c:v>
                </c:pt>
                <c:pt idx="5324">
                  <c:v>90.4</c:v>
                </c:pt>
                <c:pt idx="5325">
                  <c:v>90.4</c:v>
                </c:pt>
                <c:pt idx="5326">
                  <c:v>90.4</c:v>
                </c:pt>
                <c:pt idx="5327">
                  <c:v>90.4</c:v>
                </c:pt>
                <c:pt idx="5328">
                  <c:v>90.4</c:v>
                </c:pt>
                <c:pt idx="5329">
                  <c:v>78.95</c:v>
                </c:pt>
                <c:pt idx="5330">
                  <c:v>76.150000000000006</c:v>
                </c:pt>
                <c:pt idx="5331">
                  <c:v>78.95</c:v>
                </c:pt>
                <c:pt idx="5332">
                  <c:v>78.95</c:v>
                </c:pt>
                <c:pt idx="5333">
                  <c:v>78.95</c:v>
                </c:pt>
                <c:pt idx="5334">
                  <c:v>78.95</c:v>
                </c:pt>
                <c:pt idx="5335">
                  <c:v>78.95</c:v>
                </c:pt>
                <c:pt idx="5336">
                  <c:v>78.95</c:v>
                </c:pt>
                <c:pt idx="5337">
                  <c:v>78.95</c:v>
                </c:pt>
                <c:pt idx="5338">
                  <c:v>78.95</c:v>
                </c:pt>
                <c:pt idx="5339">
                  <c:v>78.95</c:v>
                </c:pt>
                <c:pt idx="5340">
                  <c:v>78.95</c:v>
                </c:pt>
                <c:pt idx="5341">
                  <c:v>78.95</c:v>
                </c:pt>
                <c:pt idx="5342">
                  <c:v>84.42</c:v>
                </c:pt>
                <c:pt idx="5343">
                  <c:v>84.42</c:v>
                </c:pt>
                <c:pt idx="5344">
                  <c:v>84.42</c:v>
                </c:pt>
                <c:pt idx="5345">
                  <c:v>84.42</c:v>
                </c:pt>
                <c:pt idx="5346">
                  <c:v>84.42</c:v>
                </c:pt>
                <c:pt idx="5347">
                  <c:v>84.42</c:v>
                </c:pt>
                <c:pt idx="5348">
                  <c:v>84.42</c:v>
                </c:pt>
                <c:pt idx="5349">
                  <c:v>84.42</c:v>
                </c:pt>
                <c:pt idx="5350">
                  <c:v>84.42</c:v>
                </c:pt>
                <c:pt idx="5351">
                  <c:v>84.42</c:v>
                </c:pt>
                <c:pt idx="5352">
                  <c:v>84.42</c:v>
                </c:pt>
                <c:pt idx="5353">
                  <c:v>84.42</c:v>
                </c:pt>
                <c:pt idx="5354">
                  <c:v>84.42</c:v>
                </c:pt>
                <c:pt idx="5355">
                  <c:v>84.42</c:v>
                </c:pt>
                <c:pt idx="5356">
                  <c:v>84.42</c:v>
                </c:pt>
                <c:pt idx="5357">
                  <c:v>84.42</c:v>
                </c:pt>
                <c:pt idx="5358">
                  <c:v>84.42</c:v>
                </c:pt>
                <c:pt idx="5359">
                  <c:v>84.42</c:v>
                </c:pt>
                <c:pt idx="5360">
                  <c:v>84.42</c:v>
                </c:pt>
                <c:pt idx="5361">
                  <c:v>84.42</c:v>
                </c:pt>
                <c:pt idx="5362">
                  <c:v>84.42</c:v>
                </c:pt>
                <c:pt idx="5363">
                  <c:v>84.42</c:v>
                </c:pt>
                <c:pt idx="5364">
                  <c:v>84.42</c:v>
                </c:pt>
                <c:pt idx="5365">
                  <c:v>84.42</c:v>
                </c:pt>
                <c:pt idx="5366">
                  <c:v>84.42</c:v>
                </c:pt>
                <c:pt idx="5367">
                  <c:v>84.42</c:v>
                </c:pt>
                <c:pt idx="5368">
                  <c:v>84.42</c:v>
                </c:pt>
                <c:pt idx="5369">
                  <c:v>84.42</c:v>
                </c:pt>
                <c:pt idx="5370">
                  <c:v>84.42</c:v>
                </c:pt>
                <c:pt idx="5371">
                  <c:v>84.42</c:v>
                </c:pt>
                <c:pt idx="5372">
                  <c:v>84.42</c:v>
                </c:pt>
                <c:pt idx="5373">
                  <c:v>84.42</c:v>
                </c:pt>
                <c:pt idx="5374">
                  <c:v>84.42</c:v>
                </c:pt>
                <c:pt idx="5375">
                  <c:v>84.42</c:v>
                </c:pt>
                <c:pt idx="5376">
                  <c:v>84.42</c:v>
                </c:pt>
                <c:pt idx="5377">
                  <c:v>86.05</c:v>
                </c:pt>
                <c:pt idx="5378">
                  <c:v>103.57</c:v>
                </c:pt>
                <c:pt idx="5379">
                  <c:v>81.16</c:v>
                </c:pt>
                <c:pt idx="5380">
                  <c:v>87.87</c:v>
                </c:pt>
                <c:pt idx="5381">
                  <c:v>91.26</c:v>
                </c:pt>
                <c:pt idx="5382">
                  <c:v>95.06</c:v>
                </c:pt>
                <c:pt idx="5383">
                  <c:v>95.79</c:v>
                </c:pt>
                <c:pt idx="5384">
                  <c:v>90.44</c:v>
                </c:pt>
                <c:pt idx="5385">
                  <c:v>102.92</c:v>
                </c:pt>
                <c:pt idx="5386">
                  <c:v>102.92</c:v>
                </c:pt>
                <c:pt idx="5387">
                  <c:v>102.92</c:v>
                </c:pt>
                <c:pt idx="5388">
                  <c:v>102.92</c:v>
                </c:pt>
                <c:pt idx="5389">
                  <c:v>102.92</c:v>
                </c:pt>
                <c:pt idx="5390">
                  <c:v>102.92</c:v>
                </c:pt>
                <c:pt idx="5391">
                  <c:v>102.92</c:v>
                </c:pt>
                <c:pt idx="5392">
                  <c:v>102.92</c:v>
                </c:pt>
                <c:pt idx="5393">
                  <c:v>102.92</c:v>
                </c:pt>
                <c:pt idx="5394">
                  <c:v>102.92</c:v>
                </c:pt>
                <c:pt idx="5395">
                  <c:v>102.92</c:v>
                </c:pt>
                <c:pt idx="5396">
                  <c:v>102.92</c:v>
                </c:pt>
                <c:pt idx="5397">
                  <c:v>102.92</c:v>
                </c:pt>
                <c:pt idx="5398">
                  <c:v>102.92</c:v>
                </c:pt>
                <c:pt idx="5399">
                  <c:v>87.73</c:v>
                </c:pt>
                <c:pt idx="5400">
                  <c:v>94.48</c:v>
                </c:pt>
                <c:pt idx="5401">
                  <c:v>91.92</c:v>
                </c:pt>
                <c:pt idx="5402">
                  <c:v>79.180000000000007</c:v>
                </c:pt>
                <c:pt idx="5403">
                  <c:v>79.180000000000007</c:v>
                </c:pt>
                <c:pt idx="5404">
                  <c:v>85.5</c:v>
                </c:pt>
                <c:pt idx="5405">
                  <c:v>85.5</c:v>
                </c:pt>
                <c:pt idx="5406">
                  <c:v>85.5</c:v>
                </c:pt>
                <c:pt idx="5407">
                  <c:v>85.5</c:v>
                </c:pt>
                <c:pt idx="5408">
                  <c:v>85.5</c:v>
                </c:pt>
                <c:pt idx="5409">
                  <c:v>85.5</c:v>
                </c:pt>
                <c:pt idx="5410">
                  <c:v>85.5</c:v>
                </c:pt>
                <c:pt idx="5411">
                  <c:v>85.5</c:v>
                </c:pt>
                <c:pt idx="5412">
                  <c:v>85.5</c:v>
                </c:pt>
                <c:pt idx="5413">
                  <c:v>85.5</c:v>
                </c:pt>
                <c:pt idx="5414">
                  <c:v>85.5</c:v>
                </c:pt>
                <c:pt idx="5415">
                  <c:v>85.5</c:v>
                </c:pt>
                <c:pt idx="5416">
                  <c:v>85.5</c:v>
                </c:pt>
                <c:pt idx="5417">
                  <c:v>85.5</c:v>
                </c:pt>
                <c:pt idx="5418">
                  <c:v>85.5</c:v>
                </c:pt>
                <c:pt idx="5419">
                  <c:v>85.5</c:v>
                </c:pt>
                <c:pt idx="5420">
                  <c:v>85.5</c:v>
                </c:pt>
                <c:pt idx="5421">
                  <c:v>85.5</c:v>
                </c:pt>
                <c:pt idx="5422">
                  <c:v>85.5</c:v>
                </c:pt>
                <c:pt idx="5423">
                  <c:v>85.5</c:v>
                </c:pt>
                <c:pt idx="5424">
                  <c:v>85.5</c:v>
                </c:pt>
                <c:pt idx="5425">
                  <c:v>85.5</c:v>
                </c:pt>
                <c:pt idx="5426">
                  <c:v>85.5</c:v>
                </c:pt>
                <c:pt idx="5427">
                  <c:v>74.260000000000005</c:v>
                </c:pt>
                <c:pt idx="5428">
                  <c:v>74.260000000000005</c:v>
                </c:pt>
                <c:pt idx="5429">
                  <c:v>74.260000000000005</c:v>
                </c:pt>
                <c:pt idx="5430">
                  <c:v>85.5</c:v>
                </c:pt>
                <c:pt idx="5431">
                  <c:v>85.5</c:v>
                </c:pt>
                <c:pt idx="5432">
                  <c:v>85.5</c:v>
                </c:pt>
                <c:pt idx="5433">
                  <c:v>85.5</c:v>
                </c:pt>
                <c:pt idx="5434">
                  <c:v>85.5</c:v>
                </c:pt>
                <c:pt idx="5435">
                  <c:v>74.260000000000005</c:v>
                </c:pt>
                <c:pt idx="5436">
                  <c:v>85.5</c:v>
                </c:pt>
                <c:pt idx="5437">
                  <c:v>85.5</c:v>
                </c:pt>
                <c:pt idx="5438">
                  <c:v>85.5</c:v>
                </c:pt>
                <c:pt idx="5439">
                  <c:v>85.5</c:v>
                </c:pt>
                <c:pt idx="5440">
                  <c:v>85.5</c:v>
                </c:pt>
                <c:pt idx="5441">
                  <c:v>85.5</c:v>
                </c:pt>
                <c:pt idx="5442">
                  <c:v>85.5</c:v>
                </c:pt>
                <c:pt idx="5443">
                  <c:v>85.5</c:v>
                </c:pt>
                <c:pt idx="5444">
                  <c:v>85.5</c:v>
                </c:pt>
                <c:pt idx="5445">
                  <c:v>85.5</c:v>
                </c:pt>
                <c:pt idx="5446">
                  <c:v>85.5</c:v>
                </c:pt>
                <c:pt idx="5447">
                  <c:v>97.04</c:v>
                </c:pt>
                <c:pt idx="5448">
                  <c:v>97.04</c:v>
                </c:pt>
                <c:pt idx="5449">
                  <c:v>80.2</c:v>
                </c:pt>
                <c:pt idx="5450">
                  <c:v>74.819999999999993</c:v>
                </c:pt>
                <c:pt idx="5451">
                  <c:v>96.46</c:v>
                </c:pt>
                <c:pt idx="5452">
                  <c:v>96.46</c:v>
                </c:pt>
                <c:pt idx="5453">
                  <c:v>96.46</c:v>
                </c:pt>
                <c:pt idx="5454">
                  <c:v>96.46</c:v>
                </c:pt>
                <c:pt idx="5455">
                  <c:v>96.46</c:v>
                </c:pt>
                <c:pt idx="5456">
                  <c:v>96.46</c:v>
                </c:pt>
                <c:pt idx="5457">
                  <c:v>96.46</c:v>
                </c:pt>
                <c:pt idx="5458">
                  <c:v>96.46</c:v>
                </c:pt>
                <c:pt idx="5459">
                  <c:v>96.46</c:v>
                </c:pt>
                <c:pt idx="5460">
                  <c:v>96.46</c:v>
                </c:pt>
                <c:pt idx="5461">
                  <c:v>96.46</c:v>
                </c:pt>
                <c:pt idx="5462">
                  <c:v>96.46</c:v>
                </c:pt>
                <c:pt idx="5463">
                  <c:v>96.46</c:v>
                </c:pt>
                <c:pt idx="5464">
                  <c:v>96.46</c:v>
                </c:pt>
                <c:pt idx="5465">
                  <c:v>96.46</c:v>
                </c:pt>
                <c:pt idx="5466">
                  <c:v>96.46</c:v>
                </c:pt>
                <c:pt idx="5467">
                  <c:v>96.46</c:v>
                </c:pt>
                <c:pt idx="5468">
                  <c:v>79.47</c:v>
                </c:pt>
                <c:pt idx="5469">
                  <c:v>79.47</c:v>
                </c:pt>
                <c:pt idx="5470">
                  <c:v>96.46</c:v>
                </c:pt>
                <c:pt idx="5471">
                  <c:v>96.46</c:v>
                </c:pt>
                <c:pt idx="5472">
                  <c:v>96.46</c:v>
                </c:pt>
                <c:pt idx="5473">
                  <c:v>96.46</c:v>
                </c:pt>
                <c:pt idx="5474">
                  <c:v>96.46</c:v>
                </c:pt>
                <c:pt idx="5475">
                  <c:v>96.46</c:v>
                </c:pt>
                <c:pt idx="5476">
                  <c:v>96.46</c:v>
                </c:pt>
                <c:pt idx="5477">
                  <c:v>96.46</c:v>
                </c:pt>
                <c:pt idx="5478">
                  <c:v>96.46</c:v>
                </c:pt>
                <c:pt idx="5479">
                  <c:v>96.46</c:v>
                </c:pt>
                <c:pt idx="5480">
                  <c:v>96.46</c:v>
                </c:pt>
                <c:pt idx="5481">
                  <c:v>96.46</c:v>
                </c:pt>
                <c:pt idx="5482">
                  <c:v>96.46</c:v>
                </c:pt>
                <c:pt idx="5483">
                  <c:v>96.46</c:v>
                </c:pt>
                <c:pt idx="5484">
                  <c:v>96.46</c:v>
                </c:pt>
                <c:pt idx="5485">
                  <c:v>96.46</c:v>
                </c:pt>
                <c:pt idx="5486">
                  <c:v>96.46</c:v>
                </c:pt>
                <c:pt idx="5487">
                  <c:v>96.46</c:v>
                </c:pt>
                <c:pt idx="5488">
                  <c:v>96.46</c:v>
                </c:pt>
                <c:pt idx="5489">
                  <c:v>96.46</c:v>
                </c:pt>
                <c:pt idx="5490">
                  <c:v>96.46</c:v>
                </c:pt>
                <c:pt idx="5491">
                  <c:v>96.46</c:v>
                </c:pt>
                <c:pt idx="5492">
                  <c:v>96.46</c:v>
                </c:pt>
                <c:pt idx="5493">
                  <c:v>96.46</c:v>
                </c:pt>
                <c:pt idx="5494">
                  <c:v>79.47</c:v>
                </c:pt>
                <c:pt idx="5495">
                  <c:v>96.46</c:v>
                </c:pt>
                <c:pt idx="5496">
                  <c:v>96.46</c:v>
                </c:pt>
                <c:pt idx="5497">
                  <c:v>96.46</c:v>
                </c:pt>
                <c:pt idx="5498">
                  <c:v>79.47</c:v>
                </c:pt>
                <c:pt idx="5499">
                  <c:v>79.47</c:v>
                </c:pt>
                <c:pt idx="5500">
                  <c:v>79.47</c:v>
                </c:pt>
                <c:pt idx="5501">
                  <c:v>79.47</c:v>
                </c:pt>
                <c:pt idx="5502">
                  <c:v>79.47</c:v>
                </c:pt>
                <c:pt idx="5503">
                  <c:v>79.47</c:v>
                </c:pt>
                <c:pt idx="5504">
                  <c:v>79.47</c:v>
                </c:pt>
                <c:pt idx="5505">
                  <c:v>79.47</c:v>
                </c:pt>
                <c:pt idx="5506">
                  <c:v>96.46</c:v>
                </c:pt>
                <c:pt idx="5507">
                  <c:v>96.46</c:v>
                </c:pt>
                <c:pt idx="5508">
                  <c:v>96.46</c:v>
                </c:pt>
                <c:pt idx="5509">
                  <c:v>96.46</c:v>
                </c:pt>
                <c:pt idx="5510">
                  <c:v>96.46</c:v>
                </c:pt>
                <c:pt idx="5511">
                  <c:v>96.46</c:v>
                </c:pt>
                <c:pt idx="5512">
                  <c:v>96.46</c:v>
                </c:pt>
                <c:pt idx="5513">
                  <c:v>96.46</c:v>
                </c:pt>
                <c:pt idx="5514">
                  <c:v>96.46</c:v>
                </c:pt>
                <c:pt idx="5515">
                  <c:v>96.46</c:v>
                </c:pt>
                <c:pt idx="5516">
                  <c:v>96.46</c:v>
                </c:pt>
                <c:pt idx="5517">
                  <c:v>96.46</c:v>
                </c:pt>
                <c:pt idx="5518">
                  <c:v>79.47</c:v>
                </c:pt>
                <c:pt idx="5519">
                  <c:v>96.46</c:v>
                </c:pt>
                <c:pt idx="5520">
                  <c:v>96.46</c:v>
                </c:pt>
                <c:pt idx="5521">
                  <c:v>96.46</c:v>
                </c:pt>
                <c:pt idx="5522">
                  <c:v>96.46</c:v>
                </c:pt>
                <c:pt idx="5523">
                  <c:v>96.46</c:v>
                </c:pt>
                <c:pt idx="5524">
                  <c:v>96.46</c:v>
                </c:pt>
                <c:pt idx="5525">
                  <c:v>96.46</c:v>
                </c:pt>
                <c:pt idx="5526">
                  <c:v>96.46</c:v>
                </c:pt>
                <c:pt idx="5527">
                  <c:v>96.46</c:v>
                </c:pt>
                <c:pt idx="5528">
                  <c:v>96.46</c:v>
                </c:pt>
                <c:pt idx="5529">
                  <c:v>96.46</c:v>
                </c:pt>
                <c:pt idx="5530">
                  <c:v>96.46</c:v>
                </c:pt>
                <c:pt idx="5531">
                  <c:v>96.46</c:v>
                </c:pt>
                <c:pt idx="5532">
                  <c:v>96.46</c:v>
                </c:pt>
                <c:pt idx="5533">
                  <c:v>96.46</c:v>
                </c:pt>
                <c:pt idx="5534">
                  <c:v>96.46</c:v>
                </c:pt>
                <c:pt idx="5535">
                  <c:v>96.46</c:v>
                </c:pt>
                <c:pt idx="5536">
                  <c:v>96.46</c:v>
                </c:pt>
                <c:pt idx="5537">
                  <c:v>93.89</c:v>
                </c:pt>
                <c:pt idx="5538">
                  <c:v>69.069999999999993</c:v>
                </c:pt>
                <c:pt idx="5539">
                  <c:v>90.38</c:v>
                </c:pt>
                <c:pt idx="5540">
                  <c:v>90.38</c:v>
                </c:pt>
                <c:pt idx="5541">
                  <c:v>90.38</c:v>
                </c:pt>
                <c:pt idx="5542">
                  <c:v>90.38</c:v>
                </c:pt>
                <c:pt idx="5543">
                  <c:v>90.38</c:v>
                </c:pt>
                <c:pt idx="5544">
                  <c:v>90.38</c:v>
                </c:pt>
                <c:pt idx="5545">
                  <c:v>90.38</c:v>
                </c:pt>
                <c:pt idx="5546">
                  <c:v>90.38</c:v>
                </c:pt>
                <c:pt idx="5547">
                  <c:v>90.38</c:v>
                </c:pt>
                <c:pt idx="5548">
                  <c:v>90.38</c:v>
                </c:pt>
                <c:pt idx="5549">
                  <c:v>90.38</c:v>
                </c:pt>
                <c:pt idx="5550">
                  <c:v>90.38</c:v>
                </c:pt>
                <c:pt idx="5551">
                  <c:v>90.38</c:v>
                </c:pt>
                <c:pt idx="5552">
                  <c:v>90.38</c:v>
                </c:pt>
                <c:pt idx="5553">
                  <c:v>90.38</c:v>
                </c:pt>
                <c:pt idx="5554">
                  <c:v>90.38</c:v>
                </c:pt>
                <c:pt idx="5555">
                  <c:v>90.38</c:v>
                </c:pt>
                <c:pt idx="5556">
                  <c:v>90.38</c:v>
                </c:pt>
                <c:pt idx="5557">
                  <c:v>90.38</c:v>
                </c:pt>
                <c:pt idx="5558">
                  <c:v>90.38</c:v>
                </c:pt>
                <c:pt idx="5559">
                  <c:v>90.38</c:v>
                </c:pt>
                <c:pt idx="5560">
                  <c:v>90.38</c:v>
                </c:pt>
                <c:pt idx="5561">
                  <c:v>90.38</c:v>
                </c:pt>
                <c:pt idx="5562">
                  <c:v>90.38</c:v>
                </c:pt>
                <c:pt idx="5563">
                  <c:v>90.38</c:v>
                </c:pt>
                <c:pt idx="5564">
                  <c:v>90.38</c:v>
                </c:pt>
                <c:pt idx="5565">
                  <c:v>90.38</c:v>
                </c:pt>
                <c:pt idx="5566">
                  <c:v>90.38</c:v>
                </c:pt>
                <c:pt idx="5567">
                  <c:v>90.38</c:v>
                </c:pt>
                <c:pt idx="5568">
                  <c:v>90.38</c:v>
                </c:pt>
                <c:pt idx="5569">
                  <c:v>90.38</c:v>
                </c:pt>
                <c:pt idx="5570">
                  <c:v>90.38</c:v>
                </c:pt>
                <c:pt idx="5571">
                  <c:v>90.38</c:v>
                </c:pt>
                <c:pt idx="5572">
                  <c:v>90.38</c:v>
                </c:pt>
                <c:pt idx="5573">
                  <c:v>90.38</c:v>
                </c:pt>
                <c:pt idx="5574">
                  <c:v>90.38</c:v>
                </c:pt>
                <c:pt idx="5575">
                  <c:v>90.38</c:v>
                </c:pt>
                <c:pt idx="5576">
                  <c:v>90.38</c:v>
                </c:pt>
                <c:pt idx="5577">
                  <c:v>90.38</c:v>
                </c:pt>
                <c:pt idx="5578">
                  <c:v>90.38</c:v>
                </c:pt>
                <c:pt idx="5579">
                  <c:v>90.38</c:v>
                </c:pt>
                <c:pt idx="5580">
                  <c:v>90.38</c:v>
                </c:pt>
                <c:pt idx="5581">
                  <c:v>90.38</c:v>
                </c:pt>
                <c:pt idx="5582">
                  <c:v>90.38</c:v>
                </c:pt>
                <c:pt idx="5583">
                  <c:v>90.38</c:v>
                </c:pt>
                <c:pt idx="5584">
                  <c:v>90.38</c:v>
                </c:pt>
                <c:pt idx="5585">
                  <c:v>70.709999999999994</c:v>
                </c:pt>
                <c:pt idx="5586">
                  <c:v>90.38</c:v>
                </c:pt>
                <c:pt idx="5587">
                  <c:v>90.38</c:v>
                </c:pt>
                <c:pt idx="5588">
                  <c:v>90.38</c:v>
                </c:pt>
                <c:pt idx="5589">
                  <c:v>90.38</c:v>
                </c:pt>
                <c:pt idx="5590">
                  <c:v>90.38</c:v>
                </c:pt>
                <c:pt idx="5591">
                  <c:v>90.38</c:v>
                </c:pt>
                <c:pt idx="5592">
                  <c:v>90.38</c:v>
                </c:pt>
                <c:pt idx="5593">
                  <c:v>90.38</c:v>
                </c:pt>
                <c:pt idx="5594">
                  <c:v>90.38</c:v>
                </c:pt>
                <c:pt idx="5595">
                  <c:v>90.38</c:v>
                </c:pt>
                <c:pt idx="5596">
                  <c:v>90.38</c:v>
                </c:pt>
                <c:pt idx="5597">
                  <c:v>90.38</c:v>
                </c:pt>
                <c:pt idx="5598">
                  <c:v>90.38</c:v>
                </c:pt>
                <c:pt idx="5599">
                  <c:v>90.38</c:v>
                </c:pt>
                <c:pt idx="5600">
                  <c:v>90.38</c:v>
                </c:pt>
                <c:pt idx="5601">
                  <c:v>90.38</c:v>
                </c:pt>
                <c:pt idx="5602">
                  <c:v>90.38</c:v>
                </c:pt>
                <c:pt idx="5603">
                  <c:v>90.38</c:v>
                </c:pt>
                <c:pt idx="5604">
                  <c:v>90.38</c:v>
                </c:pt>
                <c:pt idx="5605">
                  <c:v>90.38</c:v>
                </c:pt>
                <c:pt idx="5606">
                  <c:v>90.38</c:v>
                </c:pt>
                <c:pt idx="5607">
                  <c:v>90.38</c:v>
                </c:pt>
                <c:pt idx="5608">
                  <c:v>90.38</c:v>
                </c:pt>
                <c:pt idx="5609">
                  <c:v>90.38</c:v>
                </c:pt>
                <c:pt idx="5610">
                  <c:v>90.38</c:v>
                </c:pt>
                <c:pt idx="5611">
                  <c:v>90.38</c:v>
                </c:pt>
                <c:pt idx="5612">
                  <c:v>90.38</c:v>
                </c:pt>
                <c:pt idx="5613">
                  <c:v>90.38</c:v>
                </c:pt>
                <c:pt idx="5614">
                  <c:v>90.38</c:v>
                </c:pt>
                <c:pt idx="5615">
                  <c:v>91.54</c:v>
                </c:pt>
                <c:pt idx="5616">
                  <c:v>92.41</c:v>
                </c:pt>
                <c:pt idx="5617">
                  <c:v>90.6</c:v>
                </c:pt>
                <c:pt idx="5618">
                  <c:v>93.97</c:v>
                </c:pt>
                <c:pt idx="5619">
                  <c:v>101.62</c:v>
                </c:pt>
                <c:pt idx="5620">
                  <c:v>92.54</c:v>
                </c:pt>
                <c:pt idx="5621">
                  <c:v>101.62</c:v>
                </c:pt>
                <c:pt idx="5622">
                  <c:v>90.8</c:v>
                </c:pt>
                <c:pt idx="5623">
                  <c:v>96.4</c:v>
                </c:pt>
                <c:pt idx="5624">
                  <c:v>75.38</c:v>
                </c:pt>
                <c:pt idx="5625">
                  <c:v>75.38</c:v>
                </c:pt>
                <c:pt idx="5626">
                  <c:v>75.38</c:v>
                </c:pt>
                <c:pt idx="5627">
                  <c:v>75.38</c:v>
                </c:pt>
                <c:pt idx="5628">
                  <c:v>75.38</c:v>
                </c:pt>
                <c:pt idx="5629">
                  <c:v>75.38</c:v>
                </c:pt>
                <c:pt idx="5630">
                  <c:v>75.38</c:v>
                </c:pt>
                <c:pt idx="5631">
                  <c:v>75.38</c:v>
                </c:pt>
                <c:pt idx="5632">
                  <c:v>75.38</c:v>
                </c:pt>
                <c:pt idx="5633">
                  <c:v>75.38</c:v>
                </c:pt>
                <c:pt idx="5634">
                  <c:v>75.38</c:v>
                </c:pt>
                <c:pt idx="5635">
                  <c:v>75.38</c:v>
                </c:pt>
                <c:pt idx="5636">
                  <c:v>87.37</c:v>
                </c:pt>
                <c:pt idx="5637">
                  <c:v>90.05</c:v>
                </c:pt>
                <c:pt idx="5638">
                  <c:v>77.78</c:v>
                </c:pt>
                <c:pt idx="5639">
                  <c:v>77.78</c:v>
                </c:pt>
                <c:pt idx="5640">
                  <c:v>83</c:v>
                </c:pt>
                <c:pt idx="5641">
                  <c:v>90.24</c:v>
                </c:pt>
                <c:pt idx="5642">
                  <c:v>91.14</c:v>
                </c:pt>
                <c:pt idx="5643">
                  <c:v>79.459999999999994</c:v>
                </c:pt>
                <c:pt idx="5644">
                  <c:v>92.74</c:v>
                </c:pt>
                <c:pt idx="5645">
                  <c:v>90.42</c:v>
                </c:pt>
                <c:pt idx="5646">
                  <c:v>99.34</c:v>
                </c:pt>
                <c:pt idx="5647">
                  <c:v>82.5</c:v>
                </c:pt>
                <c:pt idx="5648">
                  <c:v>79.64</c:v>
                </c:pt>
                <c:pt idx="5649">
                  <c:v>79.64</c:v>
                </c:pt>
                <c:pt idx="5650">
                  <c:v>79.64</c:v>
                </c:pt>
                <c:pt idx="5651">
                  <c:v>79.64</c:v>
                </c:pt>
                <c:pt idx="5652">
                  <c:v>79.64</c:v>
                </c:pt>
                <c:pt idx="5653">
                  <c:v>79.64</c:v>
                </c:pt>
                <c:pt idx="5654">
                  <c:v>79.64</c:v>
                </c:pt>
                <c:pt idx="5655">
                  <c:v>79.64</c:v>
                </c:pt>
                <c:pt idx="5656">
                  <c:v>79.64</c:v>
                </c:pt>
                <c:pt idx="5657">
                  <c:v>79.64</c:v>
                </c:pt>
                <c:pt idx="5658">
                  <c:v>79.64</c:v>
                </c:pt>
                <c:pt idx="5659">
                  <c:v>79.64</c:v>
                </c:pt>
                <c:pt idx="5660">
                  <c:v>79.64</c:v>
                </c:pt>
                <c:pt idx="5661">
                  <c:v>79.64</c:v>
                </c:pt>
                <c:pt idx="5662">
                  <c:v>79.64</c:v>
                </c:pt>
                <c:pt idx="5663">
                  <c:v>79.64</c:v>
                </c:pt>
                <c:pt idx="5664">
                  <c:v>79.64</c:v>
                </c:pt>
                <c:pt idx="5665">
                  <c:v>79.64</c:v>
                </c:pt>
                <c:pt idx="5666">
                  <c:v>79.64</c:v>
                </c:pt>
                <c:pt idx="5667">
                  <c:v>79.64</c:v>
                </c:pt>
                <c:pt idx="5668">
                  <c:v>100.34</c:v>
                </c:pt>
                <c:pt idx="5669">
                  <c:v>96.19</c:v>
                </c:pt>
                <c:pt idx="5670">
                  <c:v>96.19</c:v>
                </c:pt>
                <c:pt idx="5671">
                  <c:v>96.19</c:v>
                </c:pt>
                <c:pt idx="5672">
                  <c:v>96.19</c:v>
                </c:pt>
                <c:pt idx="5673">
                  <c:v>96.19</c:v>
                </c:pt>
                <c:pt idx="5674">
                  <c:v>96.19</c:v>
                </c:pt>
                <c:pt idx="5675">
                  <c:v>96.19</c:v>
                </c:pt>
                <c:pt idx="5676">
                  <c:v>96.19</c:v>
                </c:pt>
                <c:pt idx="5677">
                  <c:v>96.19</c:v>
                </c:pt>
                <c:pt idx="5678">
                  <c:v>96.19</c:v>
                </c:pt>
                <c:pt idx="5679">
                  <c:v>96.19</c:v>
                </c:pt>
                <c:pt idx="5680">
                  <c:v>96.19</c:v>
                </c:pt>
                <c:pt idx="5681">
                  <c:v>96.19</c:v>
                </c:pt>
                <c:pt idx="5682">
                  <c:v>96.19</c:v>
                </c:pt>
                <c:pt idx="5683">
                  <c:v>96.19</c:v>
                </c:pt>
                <c:pt idx="5684">
                  <c:v>96.19</c:v>
                </c:pt>
                <c:pt idx="5685">
                  <c:v>96.19</c:v>
                </c:pt>
                <c:pt idx="5686">
                  <c:v>96.19</c:v>
                </c:pt>
                <c:pt idx="5687">
                  <c:v>96.19</c:v>
                </c:pt>
                <c:pt idx="5688">
                  <c:v>96.19</c:v>
                </c:pt>
                <c:pt idx="5689">
                  <c:v>96.19</c:v>
                </c:pt>
                <c:pt idx="5690">
                  <c:v>96.19</c:v>
                </c:pt>
                <c:pt idx="5691">
                  <c:v>96.19</c:v>
                </c:pt>
                <c:pt idx="5692">
                  <c:v>96.19</c:v>
                </c:pt>
                <c:pt idx="5693">
                  <c:v>96.19</c:v>
                </c:pt>
                <c:pt idx="5694">
                  <c:v>96.19</c:v>
                </c:pt>
                <c:pt idx="5695">
                  <c:v>96.19</c:v>
                </c:pt>
                <c:pt idx="5696">
                  <c:v>96.19</c:v>
                </c:pt>
                <c:pt idx="5697">
                  <c:v>96.19</c:v>
                </c:pt>
                <c:pt idx="5698">
                  <c:v>96.19</c:v>
                </c:pt>
                <c:pt idx="5699">
                  <c:v>96.19</c:v>
                </c:pt>
                <c:pt idx="5700">
                  <c:v>96.19</c:v>
                </c:pt>
                <c:pt idx="5701">
                  <c:v>96.19</c:v>
                </c:pt>
                <c:pt idx="5702">
                  <c:v>96.19</c:v>
                </c:pt>
                <c:pt idx="5703">
                  <c:v>96.19</c:v>
                </c:pt>
                <c:pt idx="5704">
                  <c:v>96.19</c:v>
                </c:pt>
                <c:pt idx="5705">
                  <c:v>96.19</c:v>
                </c:pt>
                <c:pt idx="5706">
                  <c:v>96.19</c:v>
                </c:pt>
                <c:pt idx="5707">
                  <c:v>96.19</c:v>
                </c:pt>
                <c:pt idx="5708">
                  <c:v>96.19</c:v>
                </c:pt>
                <c:pt idx="5709">
                  <c:v>96.19</c:v>
                </c:pt>
                <c:pt idx="5710">
                  <c:v>96.19</c:v>
                </c:pt>
                <c:pt idx="5711">
                  <c:v>96.19</c:v>
                </c:pt>
                <c:pt idx="5712">
                  <c:v>96.19</c:v>
                </c:pt>
                <c:pt idx="5713">
                  <c:v>96.19</c:v>
                </c:pt>
                <c:pt idx="5714">
                  <c:v>96.19</c:v>
                </c:pt>
                <c:pt idx="5715">
                  <c:v>96.19</c:v>
                </c:pt>
                <c:pt idx="5716">
                  <c:v>96.19</c:v>
                </c:pt>
                <c:pt idx="5717">
                  <c:v>96.19</c:v>
                </c:pt>
                <c:pt idx="5718">
                  <c:v>96.19</c:v>
                </c:pt>
                <c:pt idx="5719">
                  <c:v>96.19</c:v>
                </c:pt>
                <c:pt idx="5720">
                  <c:v>96.19</c:v>
                </c:pt>
                <c:pt idx="5721">
                  <c:v>96.19</c:v>
                </c:pt>
                <c:pt idx="5722">
                  <c:v>96.19</c:v>
                </c:pt>
                <c:pt idx="5723">
                  <c:v>96.19</c:v>
                </c:pt>
                <c:pt idx="5724">
                  <c:v>96.19</c:v>
                </c:pt>
                <c:pt idx="5725">
                  <c:v>96.19</c:v>
                </c:pt>
                <c:pt idx="5726">
                  <c:v>96.19</c:v>
                </c:pt>
                <c:pt idx="5727">
                  <c:v>96.19</c:v>
                </c:pt>
                <c:pt idx="5728">
                  <c:v>96.19</c:v>
                </c:pt>
                <c:pt idx="5729">
                  <c:v>96.19</c:v>
                </c:pt>
                <c:pt idx="5730">
                  <c:v>84.72</c:v>
                </c:pt>
                <c:pt idx="5731">
                  <c:v>84.72</c:v>
                </c:pt>
                <c:pt idx="5732">
                  <c:v>84.72</c:v>
                </c:pt>
                <c:pt idx="5733">
                  <c:v>84.72</c:v>
                </c:pt>
                <c:pt idx="5734">
                  <c:v>84.72</c:v>
                </c:pt>
                <c:pt idx="5735">
                  <c:v>84.72</c:v>
                </c:pt>
                <c:pt idx="5736">
                  <c:v>84.72</c:v>
                </c:pt>
                <c:pt idx="5737">
                  <c:v>84.72</c:v>
                </c:pt>
                <c:pt idx="5738">
                  <c:v>84.72</c:v>
                </c:pt>
                <c:pt idx="5739">
                  <c:v>84.72</c:v>
                </c:pt>
                <c:pt idx="5740">
                  <c:v>84.72</c:v>
                </c:pt>
                <c:pt idx="5741">
                  <c:v>84.72</c:v>
                </c:pt>
                <c:pt idx="5742">
                  <c:v>84.72</c:v>
                </c:pt>
                <c:pt idx="5743">
                  <c:v>84.72</c:v>
                </c:pt>
                <c:pt idx="5744">
                  <c:v>84.72</c:v>
                </c:pt>
                <c:pt idx="5745">
                  <c:v>84.72</c:v>
                </c:pt>
                <c:pt idx="5746">
                  <c:v>84.72</c:v>
                </c:pt>
                <c:pt idx="5747">
                  <c:v>84.72</c:v>
                </c:pt>
                <c:pt idx="5748">
                  <c:v>84.72</c:v>
                </c:pt>
                <c:pt idx="5749">
                  <c:v>84.72</c:v>
                </c:pt>
                <c:pt idx="5750">
                  <c:v>84.72</c:v>
                </c:pt>
                <c:pt idx="5751">
                  <c:v>84.72</c:v>
                </c:pt>
                <c:pt idx="5752">
                  <c:v>84.72</c:v>
                </c:pt>
                <c:pt idx="5753">
                  <c:v>84.72</c:v>
                </c:pt>
                <c:pt idx="5754">
                  <c:v>84.72</c:v>
                </c:pt>
                <c:pt idx="5755">
                  <c:v>84.72</c:v>
                </c:pt>
                <c:pt idx="5756">
                  <c:v>84.72</c:v>
                </c:pt>
                <c:pt idx="5757">
                  <c:v>84.72</c:v>
                </c:pt>
                <c:pt idx="5758">
                  <c:v>84.72</c:v>
                </c:pt>
                <c:pt idx="5759">
                  <c:v>84.72</c:v>
                </c:pt>
                <c:pt idx="5760">
                  <c:v>92.23</c:v>
                </c:pt>
                <c:pt idx="5761">
                  <c:v>70.489999999999995</c:v>
                </c:pt>
                <c:pt idx="5762">
                  <c:v>70.489999999999995</c:v>
                </c:pt>
                <c:pt idx="5763">
                  <c:v>70.489999999999995</c:v>
                </c:pt>
                <c:pt idx="5764">
                  <c:v>70.489999999999995</c:v>
                </c:pt>
                <c:pt idx="5765">
                  <c:v>90.02</c:v>
                </c:pt>
                <c:pt idx="5766">
                  <c:v>90.02</c:v>
                </c:pt>
                <c:pt idx="5767">
                  <c:v>90.02</c:v>
                </c:pt>
                <c:pt idx="5768">
                  <c:v>90.02</c:v>
                </c:pt>
                <c:pt idx="5769">
                  <c:v>90.02</c:v>
                </c:pt>
                <c:pt idx="5770">
                  <c:v>90.02</c:v>
                </c:pt>
                <c:pt idx="5771">
                  <c:v>90.02</c:v>
                </c:pt>
                <c:pt idx="5772">
                  <c:v>90.02</c:v>
                </c:pt>
                <c:pt idx="5773">
                  <c:v>90.02</c:v>
                </c:pt>
                <c:pt idx="5774">
                  <c:v>90.02</c:v>
                </c:pt>
                <c:pt idx="5775">
                  <c:v>90.02</c:v>
                </c:pt>
                <c:pt idx="5776">
                  <c:v>90.02</c:v>
                </c:pt>
                <c:pt idx="5777">
                  <c:v>90.02</c:v>
                </c:pt>
                <c:pt idx="5778">
                  <c:v>90.02</c:v>
                </c:pt>
                <c:pt idx="5779">
                  <c:v>90.02</c:v>
                </c:pt>
                <c:pt idx="5780">
                  <c:v>90.02</c:v>
                </c:pt>
                <c:pt idx="5781">
                  <c:v>90.02</c:v>
                </c:pt>
                <c:pt idx="5782">
                  <c:v>90.02</c:v>
                </c:pt>
                <c:pt idx="5783">
                  <c:v>90.02</c:v>
                </c:pt>
                <c:pt idx="5784">
                  <c:v>90.02</c:v>
                </c:pt>
                <c:pt idx="5785">
                  <c:v>90.02</c:v>
                </c:pt>
                <c:pt idx="5786">
                  <c:v>90.02</c:v>
                </c:pt>
                <c:pt idx="5787">
                  <c:v>90.02</c:v>
                </c:pt>
                <c:pt idx="5788">
                  <c:v>90.02</c:v>
                </c:pt>
                <c:pt idx="5789">
                  <c:v>90.02</c:v>
                </c:pt>
                <c:pt idx="5790">
                  <c:v>90.02</c:v>
                </c:pt>
                <c:pt idx="5791">
                  <c:v>90.02</c:v>
                </c:pt>
                <c:pt idx="5792">
                  <c:v>90.02</c:v>
                </c:pt>
                <c:pt idx="5793">
                  <c:v>90.02</c:v>
                </c:pt>
                <c:pt idx="5794">
                  <c:v>90.02</c:v>
                </c:pt>
                <c:pt idx="5795">
                  <c:v>90.02</c:v>
                </c:pt>
                <c:pt idx="5796">
                  <c:v>90.02</c:v>
                </c:pt>
                <c:pt idx="5797">
                  <c:v>90.02</c:v>
                </c:pt>
                <c:pt idx="5798">
                  <c:v>90.02</c:v>
                </c:pt>
                <c:pt idx="5799">
                  <c:v>90.02</c:v>
                </c:pt>
                <c:pt idx="5800">
                  <c:v>90.02</c:v>
                </c:pt>
                <c:pt idx="5801">
                  <c:v>90.02</c:v>
                </c:pt>
                <c:pt idx="5802">
                  <c:v>90.02</c:v>
                </c:pt>
                <c:pt idx="5803">
                  <c:v>90.02</c:v>
                </c:pt>
                <c:pt idx="5804">
                  <c:v>90.02</c:v>
                </c:pt>
                <c:pt idx="5805">
                  <c:v>90.02</c:v>
                </c:pt>
                <c:pt idx="5806">
                  <c:v>90.02</c:v>
                </c:pt>
                <c:pt idx="5807">
                  <c:v>90.02</c:v>
                </c:pt>
                <c:pt idx="5808">
                  <c:v>90.02</c:v>
                </c:pt>
                <c:pt idx="5809">
                  <c:v>90.02</c:v>
                </c:pt>
                <c:pt idx="5810">
                  <c:v>90.02</c:v>
                </c:pt>
                <c:pt idx="5811">
                  <c:v>90.02</c:v>
                </c:pt>
                <c:pt idx="5812">
                  <c:v>90.02</c:v>
                </c:pt>
                <c:pt idx="5813">
                  <c:v>90.02</c:v>
                </c:pt>
                <c:pt idx="5814">
                  <c:v>90.02</c:v>
                </c:pt>
                <c:pt idx="5815">
                  <c:v>90.02</c:v>
                </c:pt>
                <c:pt idx="5816">
                  <c:v>90.02</c:v>
                </c:pt>
                <c:pt idx="5817">
                  <c:v>90.02</c:v>
                </c:pt>
                <c:pt idx="5818">
                  <c:v>90.02</c:v>
                </c:pt>
                <c:pt idx="5819">
                  <c:v>90.02</c:v>
                </c:pt>
                <c:pt idx="5820">
                  <c:v>90.02</c:v>
                </c:pt>
                <c:pt idx="5821">
                  <c:v>90.02</c:v>
                </c:pt>
                <c:pt idx="5822">
                  <c:v>90.02</c:v>
                </c:pt>
                <c:pt idx="5823">
                  <c:v>90.02</c:v>
                </c:pt>
                <c:pt idx="5824">
                  <c:v>90.02</c:v>
                </c:pt>
                <c:pt idx="5825">
                  <c:v>90.02</c:v>
                </c:pt>
                <c:pt idx="5826">
                  <c:v>90.02</c:v>
                </c:pt>
                <c:pt idx="5827">
                  <c:v>90.02</c:v>
                </c:pt>
                <c:pt idx="5828">
                  <c:v>90.02</c:v>
                </c:pt>
                <c:pt idx="5829">
                  <c:v>90.02</c:v>
                </c:pt>
                <c:pt idx="5830">
                  <c:v>90.02</c:v>
                </c:pt>
                <c:pt idx="5831">
                  <c:v>90.02</c:v>
                </c:pt>
                <c:pt idx="5832">
                  <c:v>90.02</c:v>
                </c:pt>
                <c:pt idx="5833">
                  <c:v>90.02</c:v>
                </c:pt>
                <c:pt idx="5834">
                  <c:v>90.02</c:v>
                </c:pt>
                <c:pt idx="5835">
                  <c:v>90.02</c:v>
                </c:pt>
                <c:pt idx="5836">
                  <c:v>90.02</c:v>
                </c:pt>
                <c:pt idx="5837">
                  <c:v>90.02</c:v>
                </c:pt>
                <c:pt idx="5838">
                  <c:v>90.02</c:v>
                </c:pt>
                <c:pt idx="5839">
                  <c:v>96.93</c:v>
                </c:pt>
                <c:pt idx="5840">
                  <c:v>90.94</c:v>
                </c:pt>
                <c:pt idx="5841">
                  <c:v>89.47</c:v>
                </c:pt>
                <c:pt idx="5842">
                  <c:v>91.02</c:v>
                </c:pt>
                <c:pt idx="5843">
                  <c:v>99.07</c:v>
                </c:pt>
                <c:pt idx="5844">
                  <c:v>88.76</c:v>
                </c:pt>
                <c:pt idx="5845">
                  <c:v>88.76</c:v>
                </c:pt>
                <c:pt idx="5846">
                  <c:v>90.38</c:v>
                </c:pt>
                <c:pt idx="5847">
                  <c:v>74.42</c:v>
                </c:pt>
                <c:pt idx="5848">
                  <c:v>74.42</c:v>
                </c:pt>
                <c:pt idx="5849">
                  <c:v>74.42</c:v>
                </c:pt>
                <c:pt idx="5850">
                  <c:v>84.42</c:v>
                </c:pt>
                <c:pt idx="5851">
                  <c:v>95.37</c:v>
                </c:pt>
                <c:pt idx="5852">
                  <c:v>96.61</c:v>
                </c:pt>
                <c:pt idx="5853">
                  <c:v>96.61</c:v>
                </c:pt>
                <c:pt idx="5854">
                  <c:v>96.61</c:v>
                </c:pt>
                <c:pt idx="5855">
                  <c:v>96.61</c:v>
                </c:pt>
                <c:pt idx="5856">
                  <c:v>96.61</c:v>
                </c:pt>
                <c:pt idx="5857">
                  <c:v>96.61</c:v>
                </c:pt>
                <c:pt idx="5858">
                  <c:v>96.61</c:v>
                </c:pt>
                <c:pt idx="5859">
                  <c:v>96.61</c:v>
                </c:pt>
                <c:pt idx="5860">
                  <c:v>96.61</c:v>
                </c:pt>
                <c:pt idx="5861">
                  <c:v>96.61</c:v>
                </c:pt>
                <c:pt idx="5862">
                  <c:v>96.61</c:v>
                </c:pt>
                <c:pt idx="5863">
                  <c:v>96.61</c:v>
                </c:pt>
                <c:pt idx="5864">
                  <c:v>96.61</c:v>
                </c:pt>
                <c:pt idx="5865">
                  <c:v>96.61</c:v>
                </c:pt>
                <c:pt idx="5866">
                  <c:v>96.61</c:v>
                </c:pt>
                <c:pt idx="5867">
                  <c:v>96.61</c:v>
                </c:pt>
                <c:pt idx="5868">
                  <c:v>96.61</c:v>
                </c:pt>
                <c:pt idx="5869">
                  <c:v>96.61</c:v>
                </c:pt>
                <c:pt idx="5870">
                  <c:v>96.61</c:v>
                </c:pt>
                <c:pt idx="5871">
                  <c:v>96.61</c:v>
                </c:pt>
                <c:pt idx="5872">
                  <c:v>96.61</c:v>
                </c:pt>
                <c:pt idx="5873">
                  <c:v>96.61</c:v>
                </c:pt>
                <c:pt idx="5874">
                  <c:v>96.61</c:v>
                </c:pt>
                <c:pt idx="5875">
                  <c:v>79.5</c:v>
                </c:pt>
                <c:pt idx="5876">
                  <c:v>79.5</c:v>
                </c:pt>
                <c:pt idx="5877">
                  <c:v>79.5</c:v>
                </c:pt>
                <c:pt idx="5878">
                  <c:v>79.5</c:v>
                </c:pt>
                <c:pt idx="5879">
                  <c:v>79.5</c:v>
                </c:pt>
                <c:pt idx="5880">
                  <c:v>79.5</c:v>
                </c:pt>
                <c:pt idx="5881">
                  <c:v>79.5</c:v>
                </c:pt>
                <c:pt idx="5882">
                  <c:v>79.5</c:v>
                </c:pt>
                <c:pt idx="5883">
                  <c:v>79.5</c:v>
                </c:pt>
                <c:pt idx="5884">
                  <c:v>79.5</c:v>
                </c:pt>
                <c:pt idx="5885">
                  <c:v>79.5</c:v>
                </c:pt>
                <c:pt idx="5886">
                  <c:v>79.5</c:v>
                </c:pt>
                <c:pt idx="5887">
                  <c:v>79.5</c:v>
                </c:pt>
                <c:pt idx="5888">
                  <c:v>79.5</c:v>
                </c:pt>
                <c:pt idx="5889">
                  <c:v>79.5</c:v>
                </c:pt>
                <c:pt idx="5890">
                  <c:v>79.5</c:v>
                </c:pt>
                <c:pt idx="5891">
                  <c:v>79.5</c:v>
                </c:pt>
                <c:pt idx="5892">
                  <c:v>79.5</c:v>
                </c:pt>
                <c:pt idx="5893">
                  <c:v>79.5</c:v>
                </c:pt>
                <c:pt idx="5894">
                  <c:v>79.5</c:v>
                </c:pt>
                <c:pt idx="5895">
                  <c:v>79.5</c:v>
                </c:pt>
                <c:pt idx="5896">
                  <c:v>79.5</c:v>
                </c:pt>
                <c:pt idx="5897">
                  <c:v>79.5</c:v>
                </c:pt>
                <c:pt idx="5898">
                  <c:v>79.5</c:v>
                </c:pt>
                <c:pt idx="5899">
                  <c:v>79.5</c:v>
                </c:pt>
                <c:pt idx="5900">
                  <c:v>79.5</c:v>
                </c:pt>
                <c:pt idx="5901">
                  <c:v>79.5</c:v>
                </c:pt>
                <c:pt idx="5902">
                  <c:v>79.5</c:v>
                </c:pt>
                <c:pt idx="5903">
                  <c:v>79.5</c:v>
                </c:pt>
                <c:pt idx="5904">
                  <c:v>79.5</c:v>
                </c:pt>
                <c:pt idx="5905">
                  <c:v>79.5</c:v>
                </c:pt>
                <c:pt idx="5906">
                  <c:v>79.5</c:v>
                </c:pt>
                <c:pt idx="5907">
                  <c:v>79.5</c:v>
                </c:pt>
                <c:pt idx="5908">
                  <c:v>79.5</c:v>
                </c:pt>
                <c:pt idx="5909">
                  <c:v>79.5</c:v>
                </c:pt>
                <c:pt idx="5910">
                  <c:v>79.5</c:v>
                </c:pt>
                <c:pt idx="5911">
                  <c:v>79.5</c:v>
                </c:pt>
                <c:pt idx="5912">
                  <c:v>79.5</c:v>
                </c:pt>
                <c:pt idx="5913">
                  <c:v>79.5</c:v>
                </c:pt>
                <c:pt idx="5914">
                  <c:v>79.5</c:v>
                </c:pt>
                <c:pt idx="5915">
                  <c:v>79.5</c:v>
                </c:pt>
                <c:pt idx="5916">
                  <c:v>89.05</c:v>
                </c:pt>
                <c:pt idx="5917">
                  <c:v>85.04</c:v>
                </c:pt>
                <c:pt idx="5918">
                  <c:v>85.04</c:v>
                </c:pt>
                <c:pt idx="5919">
                  <c:v>85.04</c:v>
                </c:pt>
                <c:pt idx="5920">
                  <c:v>85.04</c:v>
                </c:pt>
                <c:pt idx="5921">
                  <c:v>85.04</c:v>
                </c:pt>
                <c:pt idx="5922">
                  <c:v>85.04</c:v>
                </c:pt>
                <c:pt idx="5923">
                  <c:v>85.04</c:v>
                </c:pt>
                <c:pt idx="5924">
                  <c:v>85.04</c:v>
                </c:pt>
                <c:pt idx="5925">
                  <c:v>85.04</c:v>
                </c:pt>
                <c:pt idx="5926">
                  <c:v>85.04</c:v>
                </c:pt>
                <c:pt idx="5927">
                  <c:v>85.04</c:v>
                </c:pt>
                <c:pt idx="5928">
                  <c:v>85.04</c:v>
                </c:pt>
                <c:pt idx="5929">
                  <c:v>85.04</c:v>
                </c:pt>
                <c:pt idx="5930">
                  <c:v>85.04</c:v>
                </c:pt>
                <c:pt idx="5931">
                  <c:v>85.04</c:v>
                </c:pt>
                <c:pt idx="5932">
                  <c:v>85.04</c:v>
                </c:pt>
                <c:pt idx="5933">
                  <c:v>85.04</c:v>
                </c:pt>
                <c:pt idx="5934">
                  <c:v>85.04</c:v>
                </c:pt>
                <c:pt idx="5935">
                  <c:v>85.04</c:v>
                </c:pt>
                <c:pt idx="5936">
                  <c:v>85.04</c:v>
                </c:pt>
                <c:pt idx="5937">
                  <c:v>85.04</c:v>
                </c:pt>
                <c:pt idx="5938">
                  <c:v>85.04</c:v>
                </c:pt>
                <c:pt idx="5939">
                  <c:v>85.04</c:v>
                </c:pt>
                <c:pt idx="5940">
                  <c:v>85.04</c:v>
                </c:pt>
                <c:pt idx="5941">
                  <c:v>85.04</c:v>
                </c:pt>
                <c:pt idx="5942">
                  <c:v>85.04</c:v>
                </c:pt>
                <c:pt idx="5943">
                  <c:v>85.04</c:v>
                </c:pt>
                <c:pt idx="5944">
                  <c:v>85.04</c:v>
                </c:pt>
                <c:pt idx="5945">
                  <c:v>85.04</c:v>
                </c:pt>
                <c:pt idx="5946">
                  <c:v>85.04</c:v>
                </c:pt>
                <c:pt idx="5947">
                  <c:v>85.04</c:v>
                </c:pt>
                <c:pt idx="5948">
                  <c:v>85.04</c:v>
                </c:pt>
                <c:pt idx="5949">
                  <c:v>85.04</c:v>
                </c:pt>
                <c:pt idx="5950">
                  <c:v>85.04</c:v>
                </c:pt>
                <c:pt idx="5951">
                  <c:v>85.04</c:v>
                </c:pt>
                <c:pt idx="5952">
                  <c:v>85.04</c:v>
                </c:pt>
                <c:pt idx="5953">
                  <c:v>85.04</c:v>
                </c:pt>
                <c:pt idx="5954">
                  <c:v>85.04</c:v>
                </c:pt>
                <c:pt idx="5955">
                  <c:v>85.04</c:v>
                </c:pt>
                <c:pt idx="5956">
                  <c:v>85.04</c:v>
                </c:pt>
                <c:pt idx="5957">
                  <c:v>85.04</c:v>
                </c:pt>
                <c:pt idx="5958">
                  <c:v>85.04</c:v>
                </c:pt>
                <c:pt idx="5959">
                  <c:v>85.04</c:v>
                </c:pt>
                <c:pt idx="5960">
                  <c:v>85.04</c:v>
                </c:pt>
                <c:pt idx="5961">
                  <c:v>85.04</c:v>
                </c:pt>
                <c:pt idx="5962">
                  <c:v>85.04</c:v>
                </c:pt>
                <c:pt idx="5963">
                  <c:v>85.04</c:v>
                </c:pt>
                <c:pt idx="5964">
                  <c:v>86.36</c:v>
                </c:pt>
                <c:pt idx="5965">
                  <c:v>90.53</c:v>
                </c:pt>
                <c:pt idx="5966">
                  <c:v>90.53</c:v>
                </c:pt>
                <c:pt idx="5967">
                  <c:v>90.53</c:v>
                </c:pt>
                <c:pt idx="5968">
                  <c:v>90.53</c:v>
                </c:pt>
                <c:pt idx="5969">
                  <c:v>90.53</c:v>
                </c:pt>
                <c:pt idx="5970">
                  <c:v>90.53</c:v>
                </c:pt>
                <c:pt idx="5971">
                  <c:v>90.53</c:v>
                </c:pt>
                <c:pt idx="5972">
                  <c:v>90.53</c:v>
                </c:pt>
                <c:pt idx="5973">
                  <c:v>90.53</c:v>
                </c:pt>
                <c:pt idx="5974">
                  <c:v>90.53</c:v>
                </c:pt>
                <c:pt idx="5975">
                  <c:v>90.53</c:v>
                </c:pt>
                <c:pt idx="5976">
                  <c:v>90.53</c:v>
                </c:pt>
                <c:pt idx="5977">
                  <c:v>90.53</c:v>
                </c:pt>
                <c:pt idx="5978">
                  <c:v>90.53</c:v>
                </c:pt>
                <c:pt idx="5979">
                  <c:v>90.53</c:v>
                </c:pt>
                <c:pt idx="5980">
                  <c:v>90.53</c:v>
                </c:pt>
                <c:pt idx="5981">
                  <c:v>90.53</c:v>
                </c:pt>
                <c:pt idx="5982">
                  <c:v>90.53</c:v>
                </c:pt>
                <c:pt idx="5983">
                  <c:v>90.53</c:v>
                </c:pt>
                <c:pt idx="5984">
                  <c:v>90.53</c:v>
                </c:pt>
                <c:pt idx="5985">
                  <c:v>90.53</c:v>
                </c:pt>
                <c:pt idx="5986">
                  <c:v>90.53</c:v>
                </c:pt>
                <c:pt idx="5987">
                  <c:v>90.53</c:v>
                </c:pt>
                <c:pt idx="5988">
                  <c:v>90.53</c:v>
                </c:pt>
                <c:pt idx="5989">
                  <c:v>90.53</c:v>
                </c:pt>
                <c:pt idx="5990">
                  <c:v>90.53</c:v>
                </c:pt>
                <c:pt idx="5991">
                  <c:v>90.53</c:v>
                </c:pt>
                <c:pt idx="5992">
                  <c:v>90.53</c:v>
                </c:pt>
                <c:pt idx="5993">
                  <c:v>90.53</c:v>
                </c:pt>
                <c:pt idx="5994">
                  <c:v>90.53</c:v>
                </c:pt>
                <c:pt idx="5995">
                  <c:v>90.53</c:v>
                </c:pt>
                <c:pt idx="5996">
                  <c:v>90.53</c:v>
                </c:pt>
                <c:pt idx="5997">
                  <c:v>90.53</c:v>
                </c:pt>
                <c:pt idx="5998">
                  <c:v>90.53</c:v>
                </c:pt>
                <c:pt idx="5999">
                  <c:v>90.53</c:v>
                </c:pt>
                <c:pt idx="6000">
                  <c:v>90.53</c:v>
                </c:pt>
                <c:pt idx="6001">
                  <c:v>90.53</c:v>
                </c:pt>
                <c:pt idx="6002">
                  <c:v>90.53</c:v>
                </c:pt>
                <c:pt idx="6003">
                  <c:v>90.53</c:v>
                </c:pt>
                <c:pt idx="6004">
                  <c:v>90.53</c:v>
                </c:pt>
                <c:pt idx="6005">
                  <c:v>90.53</c:v>
                </c:pt>
                <c:pt idx="6006">
                  <c:v>90.53</c:v>
                </c:pt>
                <c:pt idx="6007">
                  <c:v>90.53</c:v>
                </c:pt>
                <c:pt idx="6008">
                  <c:v>90.53</c:v>
                </c:pt>
                <c:pt idx="6009">
                  <c:v>90.53</c:v>
                </c:pt>
                <c:pt idx="6010">
                  <c:v>90.53</c:v>
                </c:pt>
                <c:pt idx="6011">
                  <c:v>90.53</c:v>
                </c:pt>
                <c:pt idx="6012">
                  <c:v>90.53</c:v>
                </c:pt>
                <c:pt idx="6013">
                  <c:v>90.53</c:v>
                </c:pt>
                <c:pt idx="6014">
                  <c:v>90.53</c:v>
                </c:pt>
                <c:pt idx="6015">
                  <c:v>90.53</c:v>
                </c:pt>
                <c:pt idx="6016">
                  <c:v>90.53</c:v>
                </c:pt>
                <c:pt idx="6017">
                  <c:v>90.53</c:v>
                </c:pt>
                <c:pt idx="6018">
                  <c:v>90.53</c:v>
                </c:pt>
                <c:pt idx="6019">
                  <c:v>90.53</c:v>
                </c:pt>
                <c:pt idx="6020">
                  <c:v>90.53</c:v>
                </c:pt>
                <c:pt idx="6021">
                  <c:v>90.53</c:v>
                </c:pt>
                <c:pt idx="6022">
                  <c:v>90.53</c:v>
                </c:pt>
                <c:pt idx="6023">
                  <c:v>90.53</c:v>
                </c:pt>
                <c:pt idx="6024">
                  <c:v>90.53</c:v>
                </c:pt>
                <c:pt idx="6025">
                  <c:v>90.53</c:v>
                </c:pt>
                <c:pt idx="6026">
                  <c:v>87.51</c:v>
                </c:pt>
                <c:pt idx="6027">
                  <c:v>88.37</c:v>
                </c:pt>
                <c:pt idx="6028">
                  <c:v>84.22</c:v>
                </c:pt>
                <c:pt idx="6029">
                  <c:v>89.9</c:v>
                </c:pt>
                <c:pt idx="6030">
                  <c:v>64.73</c:v>
                </c:pt>
                <c:pt idx="6031">
                  <c:v>87.67</c:v>
                </c:pt>
                <c:pt idx="6032">
                  <c:v>80.52</c:v>
                </c:pt>
                <c:pt idx="6033">
                  <c:v>97.82</c:v>
                </c:pt>
                <c:pt idx="6034">
                  <c:v>97.82</c:v>
                </c:pt>
                <c:pt idx="6035">
                  <c:v>93.8</c:v>
                </c:pt>
                <c:pt idx="6036">
                  <c:v>70.03</c:v>
                </c:pt>
                <c:pt idx="6037">
                  <c:v>70.03</c:v>
                </c:pt>
                <c:pt idx="6038">
                  <c:v>70.03</c:v>
                </c:pt>
                <c:pt idx="6039">
                  <c:v>70.03</c:v>
                </c:pt>
                <c:pt idx="6040">
                  <c:v>70.03</c:v>
                </c:pt>
                <c:pt idx="6041">
                  <c:v>70.03</c:v>
                </c:pt>
                <c:pt idx="6042">
                  <c:v>70.03</c:v>
                </c:pt>
                <c:pt idx="6043">
                  <c:v>70.03</c:v>
                </c:pt>
                <c:pt idx="6044">
                  <c:v>70.03</c:v>
                </c:pt>
                <c:pt idx="6045">
                  <c:v>70.03</c:v>
                </c:pt>
                <c:pt idx="6046">
                  <c:v>70.03</c:v>
                </c:pt>
                <c:pt idx="6047">
                  <c:v>70.03</c:v>
                </c:pt>
                <c:pt idx="6048">
                  <c:v>70.03</c:v>
                </c:pt>
                <c:pt idx="6049">
                  <c:v>70.03</c:v>
                </c:pt>
                <c:pt idx="6050">
                  <c:v>70.03</c:v>
                </c:pt>
                <c:pt idx="6051">
                  <c:v>70.03</c:v>
                </c:pt>
                <c:pt idx="6052">
                  <c:v>70.03</c:v>
                </c:pt>
                <c:pt idx="6053">
                  <c:v>70.03</c:v>
                </c:pt>
                <c:pt idx="6054">
                  <c:v>93.7</c:v>
                </c:pt>
                <c:pt idx="6055">
                  <c:v>74.88</c:v>
                </c:pt>
                <c:pt idx="6056">
                  <c:v>74.88</c:v>
                </c:pt>
                <c:pt idx="6057">
                  <c:v>74.88</c:v>
                </c:pt>
                <c:pt idx="6058">
                  <c:v>74.88</c:v>
                </c:pt>
                <c:pt idx="6059">
                  <c:v>74.88</c:v>
                </c:pt>
                <c:pt idx="6060">
                  <c:v>74.88</c:v>
                </c:pt>
                <c:pt idx="6061">
                  <c:v>74.88</c:v>
                </c:pt>
                <c:pt idx="6062">
                  <c:v>74.88</c:v>
                </c:pt>
                <c:pt idx="6063">
                  <c:v>74.88</c:v>
                </c:pt>
                <c:pt idx="6064">
                  <c:v>74.88</c:v>
                </c:pt>
                <c:pt idx="6065">
                  <c:v>74.88</c:v>
                </c:pt>
                <c:pt idx="6066">
                  <c:v>74.88</c:v>
                </c:pt>
                <c:pt idx="6067">
                  <c:v>74.88</c:v>
                </c:pt>
                <c:pt idx="6068">
                  <c:v>74.88</c:v>
                </c:pt>
                <c:pt idx="6069">
                  <c:v>74.88</c:v>
                </c:pt>
                <c:pt idx="6070">
                  <c:v>87.28</c:v>
                </c:pt>
                <c:pt idx="6071">
                  <c:v>91.18</c:v>
                </c:pt>
                <c:pt idx="6072">
                  <c:v>83.2</c:v>
                </c:pt>
                <c:pt idx="6073">
                  <c:v>88.79</c:v>
                </c:pt>
                <c:pt idx="6074">
                  <c:v>70.62</c:v>
                </c:pt>
                <c:pt idx="6075">
                  <c:v>84.78</c:v>
                </c:pt>
                <c:pt idx="6076">
                  <c:v>96.58</c:v>
                </c:pt>
                <c:pt idx="6077">
                  <c:v>96.58</c:v>
                </c:pt>
                <c:pt idx="6078">
                  <c:v>96.58</c:v>
                </c:pt>
                <c:pt idx="6079">
                  <c:v>96.58</c:v>
                </c:pt>
                <c:pt idx="6080">
                  <c:v>96.58</c:v>
                </c:pt>
                <c:pt idx="6081">
                  <c:v>96.58</c:v>
                </c:pt>
                <c:pt idx="6082">
                  <c:v>96.58</c:v>
                </c:pt>
                <c:pt idx="6083">
                  <c:v>96.58</c:v>
                </c:pt>
                <c:pt idx="6084">
                  <c:v>96.58</c:v>
                </c:pt>
                <c:pt idx="6085">
                  <c:v>96.58</c:v>
                </c:pt>
                <c:pt idx="6086">
                  <c:v>96.58</c:v>
                </c:pt>
                <c:pt idx="6087">
                  <c:v>96.58</c:v>
                </c:pt>
                <c:pt idx="6088">
                  <c:v>96.58</c:v>
                </c:pt>
                <c:pt idx="6089">
                  <c:v>96.58</c:v>
                </c:pt>
                <c:pt idx="6090">
                  <c:v>96.58</c:v>
                </c:pt>
                <c:pt idx="6091">
                  <c:v>96.58</c:v>
                </c:pt>
                <c:pt idx="6092">
                  <c:v>96.58</c:v>
                </c:pt>
                <c:pt idx="6093">
                  <c:v>96.58</c:v>
                </c:pt>
                <c:pt idx="6094">
                  <c:v>96.58</c:v>
                </c:pt>
                <c:pt idx="6095">
                  <c:v>96.58</c:v>
                </c:pt>
                <c:pt idx="6096">
                  <c:v>96.58</c:v>
                </c:pt>
                <c:pt idx="6097">
                  <c:v>96.58</c:v>
                </c:pt>
                <c:pt idx="6098">
                  <c:v>96.58</c:v>
                </c:pt>
                <c:pt idx="6099">
                  <c:v>96.58</c:v>
                </c:pt>
                <c:pt idx="6100">
                  <c:v>96.58</c:v>
                </c:pt>
                <c:pt idx="6101">
                  <c:v>96.58</c:v>
                </c:pt>
                <c:pt idx="6102">
                  <c:v>96.58</c:v>
                </c:pt>
                <c:pt idx="6103">
                  <c:v>96.58</c:v>
                </c:pt>
                <c:pt idx="6104">
                  <c:v>96.58</c:v>
                </c:pt>
                <c:pt idx="6105">
                  <c:v>96.58</c:v>
                </c:pt>
                <c:pt idx="6106">
                  <c:v>96.58</c:v>
                </c:pt>
                <c:pt idx="6107">
                  <c:v>96.58</c:v>
                </c:pt>
                <c:pt idx="6108">
                  <c:v>96.58</c:v>
                </c:pt>
                <c:pt idx="6109">
                  <c:v>96.58</c:v>
                </c:pt>
                <c:pt idx="6110">
                  <c:v>96.58</c:v>
                </c:pt>
                <c:pt idx="6111">
                  <c:v>96.58</c:v>
                </c:pt>
                <c:pt idx="6112">
                  <c:v>96.58</c:v>
                </c:pt>
                <c:pt idx="6113">
                  <c:v>96.58</c:v>
                </c:pt>
                <c:pt idx="6114">
                  <c:v>96.58</c:v>
                </c:pt>
                <c:pt idx="6115">
                  <c:v>96.58</c:v>
                </c:pt>
                <c:pt idx="6116">
                  <c:v>96.58</c:v>
                </c:pt>
                <c:pt idx="6117">
                  <c:v>96.58</c:v>
                </c:pt>
                <c:pt idx="6118">
                  <c:v>96.58</c:v>
                </c:pt>
                <c:pt idx="6119">
                  <c:v>96.58</c:v>
                </c:pt>
                <c:pt idx="6120">
                  <c:v>96.58</c:v>
                </c:pt>
                <c:pt idx="6121">
                  <c:v>64.44</c:v>
                </c:pt>
                <c:pt idx="6122">
                  <c:v>96.58</c:v>
                </c:pt>
                <c:pt idx="6123">
                  <c:v>96.58</c:v>
                </c:pt>
                <c:pt idx="6124">
                  <c:v>96.58</c:v>
                </c:pt>
                <c:pt idx="6125">
                  <c:v>96.58</c:v>
                </c:pt>
                <c:pt idx="6126">
                  <c:v>96.58</c:v>
                </c:pt>
                <c:pt idx="6127">
                  <c:v>96.58</c:v>
                </c:pt>
                <c:pt idx="6128">
                  <c:v>96.58</c:v>
                </c:pt>
                <c:pt idx="6129">
                  <c:v>96.58</c:v>
                </c:pt>
                <c:pt idx="6130">
                  <c:v>96.58</c:v>
                </c:pt>
                <c:pt idx="6131">
                  <c:v>96.58</c:v>
                </c:pt>
                <c:pt idx="6132">
                  <c:v>96.58</c:v>
                </c:pt>
                <c:pt idx="6133">
                  <c:v>96.58</c:v>
                </c:pt>
                <c:pt idx="6134">
                  <c:v>96.58</c:v>
                </c:pt>
                <c:pt idx="6135">
                  <c:v>96.58</c:v>
                </c:pt>
                <c:pt idx="6136">
                  <c:v>85.9</c:v>
                </c:pt>
                <c:pt idx="6137">
                  <c:v>80.81</c:v>
                </c:pt>
                <c:pt idx="6138">
                  <c:v>90.61</c:v>
                </c:pt>
                <c:pt idx="6139">
                  <c:v>90.61</c:v>
                </c:pt>
                <c:pt idx="6140">
                  <c:v>90.61</c:v>
                </c:pt>
                <c:pt idx="6141">
                  <c:v>90.61</c:v>
                </c:pt>
                <c:pt idx="6142">
                  <c:v>90.61</c:v>
                </c:pt>
                <c:pt idx="6143">
                  <c:v>90.61</c:v>
                </c:pt>
                <c:pt idx="6144">
                  <c:v>90.61</c:v>
                </c:pt>
                <c:pt idx="6145">
                  <c:v>90.61</c:v>
                </c:pt>
                <c:pt idx="6146">
                  <c:v>90.61</c:v>
                </c:pt>
                <c:pt idx="6147">
                  <c:v>90.61</c:v>
                </c:pt>
                <c:pt idx="6148">
                  <c:v>90.61</c:v>
                </c:pt>
                <c:pt idx="6149">
                  <c:v>90.61</c:v>
                </c:pt>
                <c:pt idx="6150">
                  <c:v>84.99</c:v>
                </c:pt>
                <c:pt idx="6151">
                  <c:v>84.99</c:v>
                </c:pt>
                <c:pt idx="6152">
                  <c:v>90.61</c:v>
                </c:pt>
                <c:pt idx="6153">
                  <c:v>90.61</c:v>
                </c:pt>
                <c:pt idx="6154">
                  <c:v>90.61</c:v>
                </c:pt>
                <c:pt idx="6155">
                  <c:v>90.61</c:v>
                </c:pt>
                <c:pt idx="6156">
                  <c:v>90.61</c:v>
                </c:pt>
                <c:pt idx="6157">
                  <c:v>90.61</c:v>
                </c:pt>
                <c:pt idx="6158">
                  <c:v>90.61</c:v>
                </c:pt>
                <c:pt idx="6159">
                  <c:v>90.61</c:v>
                </c:pt>
                <c:pt idx="6160">
                  <c:v>90.61</c:v>
                </c:pt>
                <c:pt idx="6161">
                  <c:v>84.99</c:v>
                </c:pt>
                <c:pt idx="6162">
                  <c:v>90.61</c:v>
                </c:pt>
                <c:pt idx="6163">
                  <c:v>90.61</c:v>
                </c:pt>
                <c:pt idx="6164">
                  <c:v>90.61</c:v>
                </c:pt>
                <c:pt idx="6165">
                  <c:v>84.99</c:v>
                </c:pt>
                <c:pt idx="6166">
                  <c:v>90.61</c:v>
                </c:pt>
                <c:pt idx="6167">
                  <c:v>90.61</c:v>
                </c:pt>
                <c:pt idx="6168">
                  <c:v>90.61</c:v>
                </c:pt>
                <c:pt idx="6169">
                  <c:v>90.61</c:v>
                </c:pt>
                <c:pt idx="6170">
                  <c:v>90.61</c:v>
                </c:pt>
                <c:pt idx="6171">
                  <c:v>90.61</c:v>
                </c:pt>
                <c:pt idx="6172">
                  <c:v>84.99</c:v>
                </c:pt>
                <c:pt idx="6173">
                  <c:v>84.99</c:v>
                </c:pt>
                <c:pt idx="6174">
                  <c:v>84.99</c:v>
                </c:pt>
                <c:pt idx="6175">
                  <c:v>84.99</c:v>
                </c:pt>
                <c:pt idx="6176">
                  <c:v>76.5</c:v>
                </c:pt>
                <c:pt idx="6177">
                  <c:v>84.99</c:v>
                </c:pt>
                <c:pt idx="6178">
                  <c:v>84.99</c:v>
                </c:pt>
                <c:pt idx="6179">
                  <c:v>90.61</c:v>
                </c:pt>
                <c:pt idx="6180">
                  <c:v>90.61</c:v>
                </c:pt>
                <c:pt idx="6181">
                  <c:v>84.99</c:v>
                </c:pt>
                <c:pt idx="6182">
                  <c:v>84.99</c:v>
                </c:pt>
                <c:pt idx="6183">
                  <c:v>84.99</c:v>
                </c:pt>
                <c:pt idx="6184">
                  <c:v>84.99</c:v>
                </c:pt>
                <c:pt idx="6185">
                  <c:v>84.99</c:v>
                </c:pt>
                <c:pt idx="6186">
                  <c:v>84.99</c:v>
                </c:pt>
                <c:pt idx="6187">
                  <c:v>84.99</c:v>
                </c:pt>
                <c:pt idx="6188">
                  <c:v>84.99</c:v>
                </c:pt>
                <c:pt idx="6189">
                  <c:v>84.99</c:v>
                </c:pt>
                <c:pt idx="6190">
                  <c:v>84.99</c:v>
                </c:pt>
                <c:pt idx="6191">
                  <c:v>84.99</c:v>
                </c:pt>
                <c:pt idx="6192">
                  <c:v>84.99</c:v>
                </c:pt>
                <c:pt idx="6193">
                  <c:v>84.99</c:v>
                </c:pt>
                <c:pt idx="6194">
                  <c:v>84.99</c:v>
                </c:pt>
                <c:pt idx="6195">
                  <c:v>84.99</c:v>
                </c:pt>
                <c:pt idx="6196">
                  <c:v>84.99</c:v>
                </c:pt>
                <c:pt idx="6197">
                  <c:v>84.99</c:v>
                </c:pt>
                <c:pt idx="6198">
                  <c:v>84.99</c:v>
                </c:pt>
                <c:pt idx="6199">
                  <c:v>84.99</c:v>
                </c:pt>
                <c:pt idx="6200">
                  <c:v>84.99</c:v>
                </c:pt>
                <c:pt idx="6201">
                  <c:v>84.99</c:v>
                </c:pt>
                <c:pt idx="6202">
                  <c:v>84.99</c:v>
                </c:pt>
                <c:pt idx="6203">
                  <c:v>84.99</c:v>
                </c:pt>
                <c:pt idx="6204">
                  <c:v>90.61</c:v>
                </c:pt>
                <c:pt idx="6205">
                  <c:v>90.61</c:v>
                </c:pt>
                <c:pt idx="6206">
                  <c:v>84.99</c:v>
                </c:pt>
                <c:pt idx="6207">
                  <c:v>84.99</c:v>
                </c:pt>
                <c:pt idx="6208">
                  <c:v>84.99</c:v>
                </c:pt>
                <c:pt idx="6209">
                  <c:v>84.99</c:v>
                </c:pt>
                <c:pt idx="6210">
                  <c:v>90.61</c:v>
                </c:pt>
                <c:pt idx="6211">
                  <c:v>90.61</c:v>
                </c:pt>
                <c:pt idx="6212">
                  <c:v>90.61</c:v>
                </c:pt>
                <c:pt idx="6213">
                  <c:v>90.61</c:v>
                </c:pt>
                <c:pt idx="6214">
                  <c:v>84.99</c:v>
                </c:pt>
                <c:pt idx="6215">
                  <c:v>90.61</c:v>
                </c:pt>
                <c:pt idx="6216">
                  <c:v>84.99</c:v>
                </c:pt>
                <c:pt idx="6217">
                  <c:v>90.61</c:v>
                </c:pt>
                <c:pt idx="6218">
                  <c:v>84.99</c:v>
                </c:pt>
                <c:pt idx="6219">
                  <c:v>84.99</c:v>
                </c:pt>
                <c:pt idx="6220">
                  <c:v>90.61</c:v>
                </c:pt>
                <c:pt idx="6221">
                  <c:v>84.99</c:v>
                </c:pt>
                <c:pt idx="6222">
                  <c:v>90.61</c:v>
                </c:pt>
                <c:pt idx="6223">
                  <c:v>84.99</c:v>
                </c:pt>
                <c:pt idx="6224">
                  <c:v>90.61</c:v>
                </c:pt>
                <c:pt idx="6225">
                  <c:v>90.61</c:v>
                </c:pt>
                <c:pt idx="6226">
                  <c:v>90.61</c:v>
                </c:pt>
                <c:pt idx="6227">
                  <c:v>90.61</c:v>
                </c:pt>
                <c:pt idx="6228">
                  <c:v>90.61</c:v>
                </c:pt>
                <c:pt idx="6229">
                  <c:v>90.61</c:v>
                </c:pt>
                <c:pt idx="6230">
                  <c:v>90.61</c:v>
                </c:pt>
                <c:pt idx="6231">
                  <c:v>90.61</c:v>
                </c:pt>
                <c:pt idx="6232">
                  <c:v>90.61</c:v>
                </c:pt>
                <c:pt idx="6233">
                  <c:v>90.61</c:v>
                </c:pt>
                <c:pt idx="6234">
                  <c:v>90.61</c:v>
                </c:pt>
                <c:pt idx="6235">
                  <c:v>90.61</c:v>
                </c:pt>
                <c:pt idx="6236">
                  <c:v>90.61</c:v>
                </c:pt>
                <c:pt idx="6237">
                  <c:v>84.99</c:v>
                </c:pt>
                <c:pt idx="6238">
                  <c:v>84.99</c:v>
                </c:pt>
                <c:pt idx="6239">
                  <c:v>88.24</c:v>
                </c:pt>
                <c:pt idx="6240">
                  <c:v>79.069999999999993</c:v>
                </c:pt>
                <c:pt idx="6241">
                  <c:v>79.069999999999993</c:v>
                </c:pt>
                <c:pt idx="6242">
                  <c:v>79.069999999999993</c:v>
                </c:pt>
                <c:pt idx="6243">
                  <c:v>79.069999999999993</c:v>
                </c:pt>
                <c:pt idx="6244">
                  <c:v>79.069999999999993</c:v>
                </c:pt>
                <c:pt idx="6245">
                  <c:v>79.069999999999993</c:v>
                </c:pt>
                <c:pt idx="6246">
                  <c:v>79.069999999999993</c:v>
                </c:pt>
                <c:pt idx="6247">
                  <c:v>79.069999999999993</c:v>
                </c:pt>
                <c:pt idx="6248">
                  <c:v>79.069999999999993</c:v>
                </c:pt>
                <c:pt idx="6249">
                  <c:v>79.069999999999993</c:v>
                </c:pt>
                <c:pt idx="6250">
                  <c:v>79.069999999999993</c:v>
                </c:pt>
                <c:pt idx="6251">
                  <c:v>79.069999999999993</c:v>
                </c:pt>
                <c:pt idx="6252">
                  <c:v>79.069999999999993</c:v>
                </c:pt>
                <c:pt idx="6253">
                  <c:v>79.069999999999993</c:v>
                </c:pt>
                <c:pt idx="6254">
                  <c:v>79.069999999999993</c:v>
                </c:pt>
                <c:pt idx="6255">
                  <c:v>79.069999999999993</c:v>
                </c:pt>
                <c:pt idx="6256">
                  <c:v>79.069999999999993</c:v>
                </c:pt>
                <c:pt idx="6257">
                  <c:v>79.069999999999993</c:v>
                </c:pt>
                <c:pt idx="6258">
                  <c:v>79.069999999999993</c:v>
                </c:pt>
                <c:pt idx="6259">
                  <c:v>79.069999999999993</c:v>
                </c:pt>
                <c:pt idx="6260">
                  <c:v>79.069999999999993</c:v>
                </c:pt>
                <c:pt idx="6261">
                  <c:v>79.069999999999993</c:v>
                </c:pt>
                <c:pt idx="6262">
                  <c:v>79.069999999999993</c:v>
                </c:pt>
                <c:pt idx="6263">
                  <c:v>79.069999999999993</c:v>
                </c:pt>
                <c:pt idx="6264">
                  <c:v>79.069999999999993</c:v>
                </c:pt>
                <c:pt idx="6265">
                  <c:v>79.069999999999993</c:v>
                </c:pt>
                <c:pt idx="6266">
                  <c:v>79.069999999999993</c:v>
                </c:pt>
                <c:pt idx="6267">
                  <c:v>79.069999999999993</c:v>
                </c:pt>
                <c:pt idx="6268">
                  <c:v>79.069999999999993</c:v>
                </c:pt>
                <c:pt idx="6269">
                  <c:v>79.069999999999993</c:v>
                </c:pt>
                <c:pt idx="6270">
                  <c:v>79.069999999999993</c:v>
                </c:pt>
                <c:pt idx="6271">
                  <c:v>64.84</c:v>
                </c:pt>
                <c:pt idx="6272">
                  <c:v>88.3</c:v>
                </c:pt>
                <c:pt idx="6273">
                  <c:v>86.98</c:v>
                </c:pt>
                <c:pt idx="6274">
                  <c:v>86.98</c:v>
                </c:pt>
                <c:pt idx="6275">
                  <c:v>81.040000000000006</c:v>
                </c:pt>
                <c:pt idx="6276">
                  <c:v>86.33</c:v>
                </c:pt>
                <c:pt idx="6277">
                  <c:v>83.74</c:v>
                </c:pt>
                <c:pt idx="6278">
                  <c:v>82.74</c:v>
                </c:pt>
                <c:pt idx="6279">
                  <c:v>65.849999999999994</c:v>
                </c:pt>
                <c:pt idx="6280">
                  <c:v>75.010000000000005</c:v>
                </c:pt>
                <c:pt idx="6281">
                  <c:v>75.010000000000005</c:v>
                </c:pt>
                <c:pt idx="6282">
                  <c:v>75.010000000000005</c:v>
                </c:pt>
                <c:pt idx="6283">
                  <c:v>75.010000000000005</c:v>
                </c:pt>
                <c:pt idx="6284">
                  <c:v>75.010000000000005</c:v>
                </c:pt>
                <c:pt idx="6285">
                  <c:v>75.010000000000005</c:v>
                </c:pt>
                <c:pt idx="6286">
                  <c:v>75.010000000000005</c:v>
                </c:pt>
                <c:pt idx="6287">
                  <c:v>75.010000000000005</c:v>
                </c:pt>
                <c:pt idx="6288">
                  <c:v>75.010000000000005</c:v>
                </c:pt>
                <c:pt idx="6289">
                  <c:v>75.010000000000005</c:v>
                </c:pt>
                <c:pt idx="6290">
                  <c:v>75.010000000000005</c:v>
                </c:pt>
                <c:pt idx="6291">
                  <c:v>75.010000000000005</c:v>
                </c:pt>
                <c:pt idx="6292">
                  <c:v>75.010000000000005</c:v>
                </c:pt>
                <c:pt idx="6293">
                  <c:v>75.010000000000005</c:v>
                </c:pt>
                <c:pt idx="6294">
                  <c:v>75.010000000000005</c:v>
                </c:pt>
                <c:pt idx="6295">
                  <c:v>75.010000000000005</c:v>
                </c:pt>
                <c:pt idx="6296">
                  <c:v>75.010000000000005</c:v>
                </c:pt>
                <c:pt idx="6297">
                  <c:v>75.010000000000005</c:v>
                </c:pt>
                <c:pt idx="6298">
                  <c:v>75.010000000000005</c:v>
                </c:pt>
                <c:pt idx="6299">
                  <c:v>75.010000000000005</c:v>
                </c:pt>
                <c:pt idx="6300">
                  <c:v>75.010000000000005</c:v>
                </c:pt>
                <c:pt idx="6301">
                  <c:v>75.010000000000005</c:v>
                </c:pt>
                <c:pt idx="6302">
                  <c:v>75.010000000000005</c:v>
                </c:pt>
                <c:pt idx="6303">
                  <c:v>75.010000000000005</c:v>
                </c:pt>
                <c:pt idx="6304">
                  <c:v>75.010000000000005</c:v>
                </c:pt>
                <c:pt idx="6305">
                  <c:v>69.38</c:v>
                </c:pt>
                <c:pt idx="6306">
                  <c:v>69.38</c:v>
                </c:pt>
                <c:pt idx="6307">
                  <c:v>69.38</c:v>
                </c:pt>
                <c:pt idx="6308">
                  <c:v>69.38</c:v>
                </c:pt>
                <c:pt idx="6309">
                  <c:v>69.38</c:v>
                </c:pt>
                <c:pt idx="6310">
                  <c:v>69.38</c:v>
                </c:pt>
                <c:pt idx="6311">
                  <c:v>69.38</c:v>
                </c:pt>
                <c:pt idx="6312">
                  <c:v>69.38</c:v>
                </c:pt>
                <c:pt idx="6313">
                  <c:v>69.38</c:v>
                </c:pt>
                <c:pt idx="6314">
                  <c:v>69.38</c:v>
                </c:pt>
                <c:pt idx="6315">
                  <c:v>69.38</c:v>
                </c:pt>
                <c:pt idx="6316">
                  <c:v>69.38</c:v>
                </c:pt>
                <c:pt idx="6317">
                  <c:v>69.38</c:v>
                </c:pt>
                <c:pt idx="6318">
                  <c:v>69.38</c:v>
                </c:pt>
                <c:pt idx="6319">
                  <c:v>69.38</c:v>
                </c:pt>
                <c:pt idx="6320">
                  <c:v>69.38</c:v>
                </c:pt>
                <c:pt idx="6321">
                  <c:v>69.38</c:v>
                </c:pt>
                <c:pt idx="6322">
                  <c:v>69.38</c:v>
                </c:pt>
                <c:pt idx="6323">
                  <c:v>69.38</c:v>
                </c:pt>
                <c:pt idx="6324">
                  <c:v>86.44</c:v>
                </c:pt>
                <c:pt idx="6325">
                  <c:v>88.37</c:v>
                </c:pt>
                <c:pt idx="6326">
                  <c:v>83.22</c:v>
                </c:pt>
                <c:pt idx="6327">
                  <c:v>85.14</c:v>
                </c:pt>
                <c:pt idx="6328">
                  <c:v>81.180000000000007</c:v>
                </c:pt>
                <c:pt idx="6329">
                  <c:v>79.709999999999994</c:v>
                </c:pt>
                <c:pt idx="6330">
                  <c:v>79.709999999999994</c:v>
                </c:pt>
                <c:pt idx="6331">
                  <c:v>79.709999999999994</c:v>
                </c:pt>
                <c:pt idx="6332">
                  <c:v>79.709999999999994</c:v>
                </c:pt>
                <c:pt idx="6333">
                  <c:v>79.709999999999994</c:v>
                </c:pt>
                <c:pt idx="6334">
                  <c:v>79.709999999999994</c:v>
                </c:pt>
                <c:pt idx="6335">
                  <c:v>79.709999999999994</c:v>
                </c:pt>
                <c:pt idx="6336">
                  <c:v>79.709999999999994</c:v>
                </c:pt>
                <c:pt idx="6337">
                  <c:v>79.709999999999994</c:v>
                </c:pt>
                <c:pt idx="6338">
                  <c:v>79.709999999999994</c:v>
                </c:pt>
                <c:pt idx="6339">
                  <c:v>79.709999999999994</c:v>
                </c:pt>
                <c:pt idx="6340">
                  <c:v>79.709999999999994</c:v>
                </c:pt>
                <c:pt idx="6341">
                  <c:v>79.709999999999994</c:v>
                </c:pt>
                <c:pt idx="6342">
                  <c:v>79.709999999999994</c:v>
                </c:pt>
                <c:pt idx="6343">
                  <c:v>79.709999999999994</c:v>
                </c:pt>
                <c:pt idx="6344">
                  <c:v>79.709999999999994</c:v>
                </c:pt>
                <c:pt idx="6345">
                  <c:v>79.709999999999994</c:v>
                </c:pt>
                <c:pt idx="6346">
                  <c:v>79.709999999999994</c:v>
                </c:pt>
                <c:pt idx="6347">
                  <c:v>79.709999999999994</c:v>
                </c:pt>
                <c:pt idx="6348">
                  <c:v>79.709999999999994</c:v>
                </c:pt>
                <c:pt idx="6349">
                  <c:v>79.709999999999994</c:v>
                </c:pt>
                <c:pt idx="6350">
                  <c:v>79.709999999999994</c:v>
                </c:pt>
                <c:pt idx="6351">
                  <c:v>79.709999999999994</c:v>
                </c:pt>
                <c:pt idx="6352">
                  <c:v>79.709999999999994</c:v>
                </c:pt>
                <c:pt idx="6353">
                  <c:v>79.709999999999994</c:v>
                </c:pt>
                <c:pt idx="6354">
                  <c:v>79.709999999999994</c:v>
                </c:pt>
                <c:pt idx="6355">
                  <c:v>79.709999999999994</c:v>
                </c:pt>
                <c:pt idx="6356">
                  <c:v>79.709999999999994</c:v>
                </c:pt>
                <c:pt idx="6357">
                  <c:v>79.709999999999994</c:v>
                </c:pt>
                <c:pt idx="6358">
                  <c:v>79.709999999999994</c:v>
                </c:pt>
                <c:pt idx="6359">
                  <c:v>79.709999999999994</c:v>
                </c:pt>
                <c:pt idx="6360">
                  <c:v>79.709999999999994</c:v>
                </c:pt>
                <c:pt idx="6361">
                  <c:v>79.709999999999994</c:v>
                </c:pt>
                <c:pt idx="6362">
                  <c:v>79.709999999999994</c:v>
                </c:pt>
                <c:pt idx="6363">
                  <c:v>79.709999999999994</c:v>
                </c:pt>
                <c:pt idx="6364">
                  <c:v>79.709999999999994</c:v>
                </c:pt>
                <c:pt idx="6365">
                  <c:v>79.709999999999994</c:v>
                </c:pt>
                <c:pt idx="6366">
                  <c:v>79.709999999999994</c:v>
                </c:pt>
                <c:pt idx="6367">
                  <c:v>79.709999999999994</c:v>
                </c:pt>
                <c:pt idx="6368">
                  <c:v>79.709999999999994</c:v>
                </c:pt>
                <c:pt idx="6369">
                  <c:v>79.709999999999994</c:v>
                </c:pt>
                <c:pt idx="6370">
                  <c:v>79.709999999999994</c:v>
                </c:pt>
                <c:pt idx="6371">
                  <c:v>79.709999999999994</c:v>
                </c:pt>
                <c:pt idx="6372">
                  <c:v>79.709999999999994</c:v>
                </c:pt>
                <c:pt idx="6373">
                  <c:v>79.709999999999994</c:v>
                </c:pt>
                <c:pt idx="6374">
                  <c:v>90.4</c:v>
                </c:pt>
                <c:pt idx="6375">
                  <c:v>82.48</c:v>
                </c:pt>
                <c:pt idx="6376">
                  <c:v>82.48</c:v>
                </c:pt>
                <c:pt idx="6377">
                  <c:v>88.92</c:v>
                </c:pt>
                <c:pt idx="6378">
                  <c:v>80.06</c:v>
                </c:pt>
                <c:pt idx="6379">
                  <c:v>86.6</c:v>
                </c:pt>
                <c:pt idx="6380">
                  <c:v>90.31</c:v>
                </c:pt>
                <c:pt idx="6381">
                  <c:v>90.31</c:v>
                </c:pt>
                <c:pt idx="6382">
                  <c:v>90.31</c:v>
                </c:pt>
                <c:pt idx="6383">
                  <c:v>90.31</c:v>
                </c:pt>
                <c:pt idx="6384">
                  <c:v>90.31</c:v>
                </c:pt>
                <c:pt idx="6385">
                  <c:v>90.31</c:v>
                </c:pt>
                <c:pt idx="6386">
                  <c:v>90.31</c:v>
                </c:pt>
                <c:pt idx="6387">
                  <c:v>90.31</c:v>
                </c:pt>
                <c:pt idx="6388">
                  <c:v>90.31</c:v>
                </c:pt>
                <c:pt idx="6389">
                  <c:v>90.31</c:v>
                </c:pt>
                <c:pt idx="6390">
                  <c:v>90.31</c:v>
                </c:pt>
                <c:pt idx="6391">
                  <c:v>90.31</c:v>
                </c:pt>
                <c:pt idx="6392">
                  <c:v>90.31</c:v>
                </c:pt>
                <c:pt idx="6393">
                  <c:v>90.31</c:v>
                </c:pt>
                <c:pt idx="6394">
                  <c:v>90.31</c:v>
                </c:pt>
                <c:pt idx="6395">
                  <c:v>90.31</c:v>
                </c:pt>
                <c:pt idx="6396">
                  <c:v>90.31</c:v>
                </c:pt>
                <c:pt idx="6397">
                  <c:v>90.31</c:v>
                </c:pt>
                <c:pt idx="6398">
                  <c:v>90.31</c:v>
                </c:pt>
                <c:pt idx="6399">
                  <c:v>90.31</c:v>
                </c:pt>
                <c:pt idx="6400">
                  <c:v>90.31</c:v>
                </c:pt>
                <c:pt idx="6401">
                  <c:v>90.31</c:v>
                </c:pt>
                <c:pt idx="6402">
                  <c:v>90.31</c:v>
                </c:pt>
                <c:pt idx="6403">
                  <c:v>90.31</c:v>
                </c:pt>
                <c:pt idx="6404">
                  <c:v>90.31</c:v>
                </c:pt>
                <c:pt idx="6405">
                  <c:v>90.31</c:v>
                </c:pt>
                <c:pt idx="6406">
                  <c:v>90.31</c:v>
                </c:pt>
                <c:pt idx="6407">
                  <c:v>90.31</c:v>
                </c:pt>
                <c:pt idx="6408">
                  <c:v>90.31</c:v>
                </c:pt>
                <c:pt idx="6409">
                  <c:v>90.31</c:v>
                </c:pt>
                <c:pt idx="6410">
                  <c:v>90.31</c:v>
                </c:pt>
                <c:pt idx="6411">
                  <c:v>90.31</c:v>
                </c:pt>
                <c:pt idx="6412">
                  <c:v>90.31</c:v>
                </c:pt>
                <c:pt idx="6413">
                  <c:v>90.31</c:v>
                </c:pt>
                <c:pt idx="6414">
                  <c:v>90.31</c:v>
                </c:pt>
                <c:pt idx="6415">
                  <c:v>84.61</c:v>
                </c:pt>
                <c:pt idx="6416">
                  <c:v>84.61</c:v>
                </c:pt>
                <c:pt idx="6417">
                  <c:v>84.61</c:v>
                </c:pt>
                <c:pt idx="6418">
                  <c:v>84.61</c:v>
                </c:pt>
                <c:pt idx="6419">
                  <c:v>84.61</c:v>
                </c:pt>
                <c:pt idx="6420">
                  <c:v>84.61</c:v>
                </c:pt>
                <c:pt idx="6421">
                  <c:v>84.61</c:v>
                </c:pt>
                <c:pt idx="6422">
                  <c:v>84.61</c:v>
                </c:pt>
                <c:pt idx="6423">
                  <c:v>84.61</c:v>
                </c:pt>
                <c:pt idx="6424">
                  <c:v>84.61</c:v>
                </c:pt>
                <c:pt idx="6425">
                  <c:v>84.61</c:v>
                </c:pt>
                <c:pt idx="6426">
                  <c:v>84.61</c:v>
                </c:pt>
                <c:pt idx="6427">
                  <c:v>84.61</c:v>
                </c:pt>
                <c:pt idx="6428">
                  <c:v>84.61</c:v>
                </c:pt>
                <c:pt idx="6429">
                  <c:v>84.61</c:v>
                </c:pt>
                <c:pt idx="6430">
                  <c:v>76.72</c:v>
                </c:pt>
                <c:pt idx="6431">
                  <c:v>84.61</c:v>
                </c:pt>
                <c:pt idx="6432">
                  <c:v>84.61</c:v>
                </c:pt>
                <c:pt idx="6433">
                  <c:v>84.61</c:v>
                </c:pt>
                <c:pt idx="6434">
                  <c:v>84.61</c:v>
                </c:pt>
                <c:pt idx="6435">
                  <c:v>84.61</c:v>
                </c:pt>
                <c:pt idx="6436">
                  <c:v>84.61</c:v>
                </c:pt>
                <c:pt idx="6437">
                  <c:v>84.61</c:v>
                </c:pt>
                <c:pt idx="6438">
                  <c:v>84.61</c:v>
                </c:pt>
                <c:pt idx="6439">
                  <c:v>84.61</c:v>
                </c:pt>
                <c:pt idx="6440">
                  <c:v>67.7</c:v>
                </c:pt>
                <c:pt idx="6441">
                  <c:v>84.61</c:v>
                </c:pt>
                <c:pt idx="6442">
                  <c:v>84.61</c:v>
                </c:pt>
                <c:pt idx="6443">
                  <c:v>84.61</c:v>
                </c:pt>
                <c:pt idx="6444">
                  <c:v>84.61</c:v>
                </c:pt>
                <c:pt idx="6445">
                  <c:v>84.61</c:v>
                </c:pt>
                <c:pt idx="6446">
                  <c:v>84.61</c:v>
                </c:pt>
                <c:pt idx="6447">
                  <c:v>84.61</c:v>
                </c:pt>
                <c:pt idx="6448">
                  <c:v>84.61</c:v>
                </c:pt>
                <c:pt idx="6449">
                  <c:v>84.61</c:v>
                </c:pt>
                <c:pt idx="6450">
                  <c:v>84.61</c:v>
                </c:pt>
                <c:pt idx="6451">
                  <c:v>94.14</c:v>
                </c:pt>
                <c:pt idx="6452">
                  <c:v>64.7</c:v>
                </c:pt>
                <c:pt idx="6453">
                  <c:v>64.7</c:v>
                </c:pt>
                <c:pt idx="6454">
                  <c:v>64.7</c:v>
                </c:pt>
                <c:pt idx="6455">
                  <c:v>64.7</c:v>
                </c:pt>
                <c:pt idx="6456">
                  <c:v>64.7</c:v>
                </c:pt>
                <c:pt idx="6457">
                  <c:v>64.7</c:v>
                </c:pt>
                <c:pt idx="6458">
                  <c:v>64.7</c:v>
                </c:pt>
                <c:pt idx="6459">
                  <c:v>64.7</c:v>
                </c:pt>
                <c:pt idx="6460">
                  <c:v>70.12</c:v>
                </c:pt>
                <c:pt idx="6461">
                  <c:v>70.12</c:v>
                </c:pt>
                <c:pt idx="6462">
                  <c:v>70.12</c:v>
                </c:pt>
                <c:pt idx="6463">
                  <c:v>70.12</c:v>
                </c:pt>
                <c:pt idx="6464">
                  <c:v>78</c:v>
                </c:pt>
                <c:pt idx="6465">
                  <c:v>70.12</c:v>
                </c:pt>
                <c:pt idx="6466">
                  <c:v>70.12</c:v>
                </c:pt>
                <c:pt idx="6467">
                  <c:v>70.12</c:v>
                </c:pt>
                <c:pt idx="6468">
                  <c:v>70.12</c:v>
                </c:pt>
                <c:pt idx="6469">
                  <c:v>70.12</c:v>
                </c:pt>
                <c:pt idx="6470">
                  <c:v>70.12</c:v>
                </c:pt>
                <c:pt idx="6471">
                  <c:v>70.12</c:v>
                </c:pt>
                <c:pt idx="6472">
                  <c:v>81.23</c:v>
                </c:pt>
                <c:pt idx="6473">
                  <c:v>90.21</c:v>
                </c:pt>
                <c:pt idx="6474">
                  <c:v>83.28</c:v>
                </c:pt>
                <c:pt idx="6475">
                  <c:v>80.47</c:v>
                </c:pt>
                <c:pt idx="6476">
                  <c:v>77.53</c:v>
                </c:pt>
                <c:pt idx="6477">
                  <c:v>74.84</c:v>
                </c:pt>
                <c:pt idx="6478">
                  <c:v>74.84</c:v>
                </c:pt>
                <c:pt idx="6479">
                  <c:v>74.84</c:v>
                </c:pt>
                <c:pt idx="6480">
                  <c:v>74.84</c:v>
                </c:pt>
                <c:pt idx="6481">
                  <c:v>74.84</c:v>
                </c:pt>
                <c:pt idx="6482">
                  <c:v>74.84</c:v>
                </c:pt>
                <c:pt idx="6483">
                  <c:v>74.84</c:v>
                </c:pt>
                <c:pt idx="6484">
                  <c:v>74.84</c:v>
                </c:pt>
                <c:pt idx="6485">
                  <c:v>74.84</c:v>
                </c:pt>
                <c:pt idx="6486">
                  <c:v>74.84</c:v>
                </c:pt>
                <c:pt idx="6487">
                  <c:v>74.84</c:v>
                </c:pt>
                <c:pt idx="6488">
                  <c:v>74.84</c:v>
                </c:pt>
                <c:pt idx="6489">
                  <c:v>74.84</c:v>
                </c:pt>
                <c:pt idx="6490">
                  <c:v>74.84</c:v>
                </c:pt>
                <c:pt idx="6491">
                  <c:v>74.84</c:v>
                </c:pt>
                <c:pt idx="6492">
                  <c:v>74.84</c:v>
                </c:pt>
                <c:pt idx="6493">
                  <c:v>74.84</c:v>
                </c:pt>
                <c:pt idx="6494">
                  <c:v>90.1</c:v>
                </c:pt>
                <c:pt idx="6495">
                  <c:v>75.790000000000006</c:v>
                </c:pt>
                <c:pt idx="6496">
                  <c:v>82.76</c:v>
                </c:pt>
                <c:pt idx="6497">
                  <c:v>76.239999999999995</c:v>
                </c:pt>
                <c:pt idx="6498">
                  <c:v>66.02</c:v>
                </c:pt>
                <c:pt idx="6499">
                  <c:v>66.02</c:v>
                </c:pt>
                <c:pt idx="6500">
                  <c:v>66.02</c:v>
                </c:pt>
                <c:pt idx="6501">
                  <c:v>66.02</c:v>
                </c:pt>
                <c:pt idx="6502">
                  <c:v>66.02</c:v>
                </c:pt>
                <c:pt idx="6503">
                  <c:v>66.02</c:v>
                </c:pt>
                <c:pt idx="6504">
                  <c:v>66.02</c:v>
                </c:pt>
                <c:pt idx="6505">
                  <c:v>66.02</c:v>
                </c:pt>
                <c:pt idx="6506">
                  <c:v>90.83</c:v>
                </c:pt>
                <c:pt idx="6507">
                  <c:v>79.97</c:v>
                </c:pt>
                <c:pt idx="6508">
                  <c:v>79.97</c:v>
                </c:pt>
                <c:pt idx="6509">
                  <c:v>79.97</c:v>
                </c:pt>
                <c:pt idx="6510">
                  <c:v>79.97</c:v>
                </c:pt>
                <c:pt idx="6511">
                  <c:v>79.97</c:v>
                </c:pt>
                <c:pt idx="6512">
                  <c:v>79.97</c:v>
                </c:pt>
                <c:pt idx="6513">
                  <c:v>79.97</c:v>
                </c:pt>
                <c:pt idx="6514">
                  <c:v>79.97</c:v>
                </c:pt>
                <c:pt idx="6515">
                  <c:v>79.97</c:v>
                </c:pt>
                <c:pt idx="6516">
                  <c:v>79.97</c:v>
                </c:pt>
                <c:pt idx="6517">
                  <c:v>79.97</c:v>
                </c:pt>
                <c:pt idx="6518">
                  <c:v>79.97</c:v>
                </c:pt>
                <c:pt idx="6519">
                  <c:v>79.97</c:v>
                </c:pt>
                <c:pt idx="6520">
                  <c:v>79.97</c:v>
                </c:pt>
                <c:pt idx="6521">
                  <c:v>79.97</c:v>
                </c:pt>
                <c:pt idx="6522">
                  <c:v>79.97</c:v>
                </c:pt>
                <c:pt idx="6523">
                  <c:v>79.97</c:v>
                </c:pt>
                <c:pt idx="6524">
                  <c:v>79.97</c:v>
                </c:pt>
                <c:pt idx="6525">
                  <c:v>79.97</c:v>
                </c:pt>
                <c:pt idx="6526">
                  <c:v>79.97</c:v>
                </c:pt>
                <c:pt idx="6527">
                  <c:v>79.97</c:v>
                </c:pt>
                <c:pt idx="6528">
                  <c:v>79.97</c:v>
                </c:pt>
                <c:pt idx="6529">
                  <c:v>79.97</c:v>
                </c:pt>
                <c:pt idx="6530">
                  <c:v>79.97</c:v>
                </c:pt>
                <c:pt idx="6531">
                  <c:v>79.97</c:v>
                </c:pt>
                <c:pt idx="6532">
                  <c:v>79.97</c:v>
                </c:pt>
                <c:pt idx="6533">
                  <c:v>79.97</c:v>
                </c:pt>
                <c:pt idx="6534">
                  <c:v>79.97</c:v>
                </c:pt>
                <c:pt idx="6535">
                  <c:v>79.97</c:v>
                </c:pt>
                <c:pt idx="6536">
                  <c:v>79.97</c:v>
                </c:pt>
                <c:pt idx="6537">
                  <c:v>79.97</c:v>
                </c:pt>
                <c:pt idx="6538">
                  <c:v>79.97</c:v>
                </c:pt>
                <c:pt idx="6539">
                  <c:v>79.97</c:v>
                </c:pt>
                <c:pt idx="6540">
                  <c:v>79.97</c:v>
                </c:pt>
                <c:pt idx="6541">
                  <c:v>79.97</c:v>
                </c:pt>
                <c:pt idx="6542">
                  <c:v>79.97</c:v>
                </c:pt>
                <c:pt idx="6543">
                  <c:v>79.97</c:v>
                </c:pt>
                <c:pt idx="6544">
                  <c:v>79.97</c:v>
                </c:pt>
                <c:pt idx="6545">
                  <c:v>79.97</c:v>
                </c:pt>
                <c:pt idx="6546">
                  <c:v>79.97</c:v>
                </c:pt>
                <c:pt idx="6547">
                  <c:v>79.97</c:v>
                </c:pt>
                <c:pt idx="6548">
                  <c:v>79.97</c:v>
                </c:pt>
                <c:pt idx="6549">
                  <c:v>79.97</c:v>
                </c:pt>
                <c:pt idx="6550">
                  <c:v>79.97</c:v>
                </c:pt>
                <c:pt idx="6551">
                  <c:v>79.97</c:v>
                </c:pt>
                <c:pt idx="6552">
                  <c:v>79.97</c:v>
                </c:pt>
                <c:pt idx="6553">
                  <c:v>79.97</c:v>
                </c:pt>
                <c:pt idx="6554">
                  <c:v>79.97</c:v>
                </c:pt>
                <c:pt idx="6555">
                  <c:v>79.97</c:v>
                </c:pt>
                <c:pt idx="6556">
                  <c:v>79.97</c:v>
                </c:pt>
                <c:pt idx="6557">
                  <c:v>79.97</c:v>
                </c:pt>
                <c:pt idx="6558">
                  <c:v>92.94</c:v>
                </c:pt>
                <c:pt idx="6559">
                  <c:v>90.4</c:v>
                </c:pt>
                <c:pt idx="6560">
                  <c:v>82.91</c:v>
                </c:pt>
                <c:pt idx="6561">
                  <c:v>84.39</c:v>
                </c:pt>
                <c:pt idx="6562">
                  <c:v>85.04</c:v>
                </c:pt>
                <c:pt idx="6563">
                  <c:v>85.04</c:v>
                </c:pt>
                <c:pt idx="6564">
                  <c:v>85.04</c:v>
                </c:pt>
                <c:pt idx="6565">
                  <c:v>85.04</c:v>
                </c:pt>
                <c:pt idx="6566">
                  <c:v>85.04</c:v>
                </c:pt>
                <c:pt idx="6567">
                  <c:v>85.04</c:v>
                </c:pt>
                <c:pt idx="6568">
                  <c:v>85.04</c:v>
                </c:pt>
                <c:pt idx="6569">
                  <c:v>85.04</c:v>
                </c:pt>
                <c:pt idx="6570">
                  <c:v>85.04</c:v>
                </c:pt>
                <c:pt idx="6571">
                  <c:v>85.04</c:v>
                </c:pt>
                <c:pt idx="6572">
                  <c:v>85.04</c:v>
                </c:pt>
                <c:pt idx="6573">
                  <c:v>85.04</c:v>
                </c:pt>
                <c:pt idx="6574">
                  <c:v>85.04</c:v>
                </c:pt>
                <c:pt idx="6575">
                  <c:v>85.04</c:v>
                </c:pt>
                <c:pt idx="6576">
                  <c:v>85.04</c:v>
                </c:pt>
                <c:pt idx="6577">
                  <c:v>85.04</c:v>
                </c:pt>
                <c:pt idx="6578">
                  <c:v>85.04</c:v>
                </c:pt>
                <c:pt idx="6579">
                  <c:v>85.04</c:v>
                </c:pt>
                <c:pt idx="6580">
                  <c:v>85.04</c:v>
                </c:pt>
                <c:pt idx="6581">
                  <c:v>85.04</c:v>
                </c:pt>
                <c:pt idx="6582">
                  <c:v>85.04</c:v>
                </c:pt>
                <c:pt idx="6583">
                  <c:v>85.04</c:v>
                </c:pt>
                <c:pt idx="6584">
                  <c:v>85.04</c:v>
                </c:pt>
                <c:pt idx="6585">
                  <c:v>85.04</c:v>
                </c:pt>
                <c:pt idx="6586">
                  <c:v>85.04</c:v>
                </c:pt>
                <c:pt idx="6587">
                  <c:v>85.04</c:v>
                </c:pt>
                <c:pt idx="6588">
                  <c:v>85.04</c:v>
                </c:pt>
                <c:pt idx="6589">
                  <c:v>85.04</c:v>
                </c:pt>
                <c:pt idx="6590">
                  <c:v>85.04</c:v>
                </c:pt>
                <c:pt idx="6591">
                  <c:v>85.04</c:v>
                </c:pt>
                <c:pt idx="6592">
                  <c:v>85.04</c:v>
                </c:pt>
                <c:pt idx="6593">
                  <c:v>85.04</c:v>
                </c:pt>
                <c:pt idx="6594">
                  <c:v>85.04</c:v>
                </c:pt>
                <c:pt idx="6595">
                  <c:v>85.04</c:v>
                </c:pt>
                <c:pt idx="6596">
                  <c:v>85.04</c:v>
                </c:pt>
                <c:pt idx="6597">
                  <c:v>85.04</c:v>
                </c:pt>
                <c:pt idx="6598">
                  <c:v>85.04</c:v>
                </c:pt>
                <c:pt idx="6599">
                  <c:v>85.04</c:v>
                </c:pt>
                <c:pt idx="6600">
                  <c:v>85.04</c:v>
                </c:pt>
                <c:pt idx="6601">
                  <c:v>85.04</c:v>
                </c:pt>
                <c:pt idx="6602">
                  <c:v>90.66</c:v>
                </c:pt>
                <c:pt idx="6603">
                  <c:v>90.66</c:v>
                </c:pt>
                <c:pt idx="6604">
                  <c:v>90.66</c:v>
                </c:pt>
                <c:pt idx="6605">
                  <c:v>90.66</c:v>
                </c:pt>
                <c:pt idx="6606">
                  <c:v>90.66</c:v>
                </c:pt>
                <c:pt idx="6607">
                  <c:v>90.66</c:v>
                </c:pt>
                <c:pt idx="6608">
                  <c:v>90.66</c:v>
                </c:pt>
                <c:pt idx="6609">
                  <c:v>90.66</c:v>
                </c:pt>
                <c:pt idx="6610">
                  <c:v>90.66</c:v>
                </c:pt>
                <c:pt idx="6611">
                  <c:v>90.66</c:v>
                </c:pt>
                <c:pt idx="6612">
                  <c:v>90.66</c:v>
                </c:pt>
                <c:pt idx="6613">
                  <c:v>90.66</c:v>
                </c:pt>
                <c:pt idx="6614">
                  <c:v>90.66</c:v>
                </c:pt>
                <c:pt idx="6615">
                  <c:v>90.66</c:v>
                </c:pt>
                <c:pt idx="6616">
                  <c:v>90.66</c:v>
                </c:pt>
                <c:pt idx="6617">
                  <c:v>90.66</c:v>
                </c:pt>
                <c:pt idx="6618">
                  <c:v>90.66</c:v>
                </c:pt>
                <c:pt idx="6619">
                  <c:v>90.66</c:v>
                </c:pt>
                <c:pt idx="6620">
                  <c:v>90.66</c:v>
                </c:pt>
                <c:pt idx="6621">
                  <c:v>90.66</c:v>
                </c:pt>
                <c:pt idx="6622">
                  <c:v>90.66</c:v>
                </c:pt>
                <c:pt idx="6623">
                  <c:v>90.66</c:v>
                </c:pt>
                <c:pt idx="6624">
                  <c:v>90.66</c:v>
                </c:pt>
                <c:pt idx="6625">
                  <c:v>90.66</c:v>
                </c:pt>
                <c:pt idx="6626">
                  <c:v>90.66</c:v>
                </c:pt>
                <c:pt idx="6627">
                  <c:v>90.66</c:v>
                </c:pt>
                <c:pt idx="6628">
                  <c:v>90.66</c:v>
                </c:pt>
                <c:pt idx="6629">
                  <c:v>90.66</c:v>
                </c:pt>
                <c:pt idx="6630">
                  <c:v>90.66</c:v>
                </c:pt>
                <c:pt idx="6631">
                  <c:v>90.66</c:v>
                </c:pt>
                <c:pt idx="6632">
                  <c:v>90.66</c:v>
                </c:pt>
                <c:pt idx="6633">
                  <c:v>90.66</c:v>
                </c:pt>
                <c:pt idx="6634">
                  <c:v>90.66</c:v>
                </c:pt>
                <c:pt idx="6635">
                  <c:v>90.66</c:v>
                </c:pt>
                <c:pt idx="6636">
                  <c:v>90.66</c:v>
                </c:pt>
                <c:pt idx="6637">
                  <c:v>90.66</c:v>
                </c:pt>
                <c:pt idx="6638">
                  <c:v>90.66</c:v>
                </c:pt>
                <c:pt idx="6639">
                  <c:v>90.66</c:v>
                </c:pt>
                <c:pt idx="6640">
                  <c:v>90.66</c:v>
                </c:pt>
                <c:pt idx="6641">
                  <c:v>56.78</c:v>
                </c:pt>
                <c:pt idx="6642">
                  <c:v>79.48</c:v>
                </c:pt>
                <c:pt idx="6643">
                  <c:v>92.35</c:v>
                </c:pt>
                <c:pt idx="6644">
                  <c:v>81.569999999999993</c:v>
                </c:pt>
                <c:pt idx="6645">
                  <c:v>70.52</c:v>
                </c:pt>
                <c:pt idx="6646">
                  <c:v>70.52</c:v>
                </c:pt>
                <c:pt idx="6647">
                  <c:v>70.52</c:v>
                </c:pt>
                <c:pt idx="6648">
                  <c:v>70.52</c:v>
                </c:pt>
                <c:pt idx="6649">
                  <c:v>70.52</c:v>
                </c:pt>
                <c:pt idx="6650">
                  <c:v>70.52</c:v>
                </c:pt>
                <c:pt idx="6651">
                  <c:v>70.52</c:v>
                </c:pt>
                <c:pt idx="6652">
                  <c:v>70.52</c:v>
                </c:pt>
                <c:pt idx="6653">
                  <c:v>70.52</c:v>
                </c:pt>
                <c:pt idx="6654">
                  <c:v>70.52</c:v>
                </c:pt>
                <c:pt idx="6655">
                  <c:v>70.52</c:v>
                </c:pt>
                <c:pt idx="6656">
                  <c:v>70.52</c:v>
                </c:pt>
                <c:pt idx="6657">
                  <c:v>70.52</c:v>
                </c:pt>
                <c:pt idx="6658">
                  <c:v>70.52</c:v>
                </c:pt>
                <c:pt idx="6659">
                  <c:v>70.52</c:v>
                </c:pt>
                <c:pt idx="6660">
                  <c:v>70.52</c:v>
                </c:pt>
                <c:pt idx="6661">
                  <c:v>70.52</c:v>
                </c:pt>
                <c:pt idx="6662">
                  <c:v>70.52</c:v>
                </c:pt>
                <c:pt idx="6663">
                  <c:v>70.52</c:v>
                </c:pt>
                <c:pt idx="6664">
                  <c:v>70.52</c:v>
                </c:pt>
                <c:pt idx="6665">
                  <c:v>70.52</c:v>
                </c:pt>
                <c:pt idx="6666">
                  <c:v>70.52</c:v>
                </c:pt>
                <c:pt idx="6667">
                  <c:v>70.52</c:v>
                </c:pt>
                <c:pt idx="6668">
                  <c:v>70.52</c:v>
                </c:pt>
                <c:pt idx="6669">
                  <c:v>70.52</c:v>
                </c:pt>
                <c:pt idx="6670">
                  <c:v>70.52</c:v>
                </c:pt>
                <c:pt idx="6671">
                  <c:v>70.52</c:v>
                </c:pt>
                <c:pt idx="6672">
                  <c:v>70.52</c:v>
                </c:pt>
                <c:pt idx="6673">
                  <c:v>70.52</c:v>
                </c:pt>
                <c:pt idx="6674">
                  <c:v>70.52</c:v>
                </c:pt>
                <c:pt idx="6675">
                  <c:v>70.52</c:v>
                </c:pt>
                <c:pt idx="6676">
                  <c:v>70.52</c:v>
                </c:pt>
                <c:pt idx="6677">
                  <c:v>70.52</c:v>
                </c:pt>
                <c:pt idx="6678">
                  <c:v>70.52</c:v>
                </c:pt>
                <c:pt idx="6679">
                  <c:v>70.52</c:v>
                </c:pt>
                <c:pt idx="6680">
                  <c:v>70.52</c:v>
                </c:pt>
                <c:pt idx="6681">
                  <c:v>78.72</c:v>
                </c:pt>
                <c:pt idx="6682">
                  <c:v>80.89</c:v>
                </c:pt>
                <c:pt idx="6683">
                  <c:v>89.68</c:v>
                </c:pt>
                <c:pt idx="6684">
                  <c:v>89.68</c:v>
                </c:pt>
                <c:pt idx="6685">
                  <c:v>83.93</c:v>
                </c:pt>
                <c:pt idx="6686">
                  <c:v>81.069999999999993</c:v>
                </c:pt>
                <c:pt idx="6687">
                  <c:v>81.069999999999993</c:v>
                </c:pt>
                <c:pt idx="6688">
                  <c:v>81.069999999999993</c:v>
                </c:pt>
                <c:pt idx="6689">
                  <c:v>79.25</c:v>
                </c:pt>
                <c:pt idx="6690">
                  <c:v>61.16</c:v>
                </c:pt>
                <c:pt idx="6691">
                  <c:v>61.16</c:v>
                </c:pt>
                <c:pt idx="6692">
                  <c:v>61.16</c:v>
                </c:pt>
                <c:pt idx="6693">
                  <c:v>61.16</c:v>
                </c:pt>
                <c:pt idx="6694">
                  <c:v>70.900000000000006</c:v>
                </c:pt>
                <c:pt idx="6695">
                  <c:v>73.040000000000006</c:v>
                </c:pt>
                <c:pt idx="6696">
                  <c:v>77.47</c:v>
                </c:pt>
                <c:pt idx="6697">
                  <c:v>83.41</c:v>
                </c:pt>
                <c:pt idx="6698">
                  <c:v>69.03</c:v>
                </c:pt>
                <c:pt idx="6699">
                  <c:v>74.400000000000006</c:v>
                </c:pt>
                <c:pt idx="6700">
                  <c:v>74.400000000000006</c:v>
                </c:pt>
                <c:pt idx="6701">
                  <c:v>74.400000000000006</c:v>
                </c:pt>
                <c:pt idx="6702">
                  <c:v>90.82</c:v>
                </c:pt>
                <c:pt idx="6703">
                  <c:v>74.400000000000006</c:v>
                </c:pt>
                <c:pt idx="6704">
                  <c:v>74.400000000000006</c:v>
                </c:pt>
                <c:pt idx="6705">
                  <c:v>74.400000000000006</c:v>
                </c:pt>
                <c:pt idx="6706">
                  <c:v>74.400000000000006</c:v>
                </c:pt>
                <c:pt idx="6707">
                  <c:v>74.400000000000006</c:v>
                </c:pt>
                <c:pt idx="6708">
                  <c:v>74.400000000000006</c:v>
                </c:pt>
                <c:pt idx="6709">
                  <c:v>74.400000000000006</c:v>
                </c:pt>
                <c:pt idx="6710">
                  <c:v>74.400000000000006</c:v>
                </c:pt>
                <c:pt idx="6711">
                  <c:v>74.400000000000006</c:v>
                </c:pt>
                <c:pt idx="6712">
                  <c:v>74.400000000000006</c:v>
                </c:pt>
                <c:pt idx="6713">
                  <c:v>74.400000000000006</c:v>
                </c:pt>
                <c:pt idx="6714">
                  <c:v>74.400000000000006</c:v>
                </c:pt>
                <c:pt idx="6715">
                  <c:v>74.400000000000006</c:v>
                </c:pt>
                <c:pt idx="6716">
                  <c:v>74.400000000000006</c:v>
                </c:pt>
                <c:pt idx="6717">
                  <c:v>74.400000000000006</c:v>
                </c:pt>
                <c:pt idx="6718">
                  <c:v>74.400000000000006</c:v>
                </c:pt>
                <c:pt idx="6719">
                  <c:v>74.400000000000006</c:v>
                </c:pt>
                <c:pt idx="6720">
                  <c:v>74.400000000000006</c:v>
                </c:pt>
                <c:pt idx="6721">
                  <c:v>74.400000000000006</c:v>
                </c:pt>
                <c:pt idx="6722">
                  <c:v>79.89</c:v>
                </c:pt>
                <c:pt idx="6723">
                  <c:v>79.89</c:v>
                </c:pt>
                <c:pt idx="6724">
                  <c:v>79.89</c:v>
                </c:pt>
                <c:pt idx="6725">
                  <c:v>79.89</c:v>
                </c:pt>
                <c:pt idx="6726">
                  <c:v>79.89</c:v>
                </c:pt>
                <c:pt idx="6727">
                  <c:v>79.89</c:v>
                </c:pt>
                <c:pt idx="6728">
                  <c:v>79.89</c:v>
                </c:pt>
                <c:pt idx="6729">
                  <c:v>79.89</c:v>
                </c:pt>
                <c:pt idx="6730">
                  <c:v>79.89</c:v>
                </c:pt>
                <c:pt idx="6731">
                  <c:v>79.89</c:v>
                </c:pt>
                <c:pt idx="6732">
                  <c:v>79.89</c:v>
                </c:pt>
                <c:pt idx="6733">
                  <c:v>79.89</c:v>
                </c:pt>
                <c:pt idx="6734">
                  <c:v>79.89</c:v>
                </c:pt>
                <c:pt idx="6735">
                  <c:v>79.89</c:v>
                </c:pt>
                <c:pt idx="6736">
                  <c:v>79.89</c:v>
                </c:pt>
                <c:pt idx="6737">
                  <c:v>79.89</c:v>
                </c:pt>
                <c:pt idx="6738">
                  <c:v>79.89</c:v>
                </c:pt>
                <c:pt idx="6739">
                  <c:v>79.89</c:v>
                </c:pt>
                <c:pt idx="6740">
                  <c:v>79.89</c:v>
                </c:pt>
                <c:pt idx="6741">
                  <c:v>79.89</c:v>
                </c:pt>
                <c:pt idx="6742">
                  <c:v>79.89</c:v>
                </c:pt>
                <c:pt idx="6743">
                  <c:v>79.89</c:v>
                </c:pt>
                <c:pt idx="6744">
                  <c:v>79.89</c:v>
                </c:pt>
                <c:pt idx="6745">
                  <c:v>79.89</c:v>
                </c:pt>
                <c:pt idx="6746">
                  <c:v>79.89</c:v>
                </c:pt>
                <c:pt idx="6747">
                  <c:v>79.89</c:v>
                </c:pt>
                <c:pt idx="6748">
                  <c:v>79.89</c:v>
                </c:pt>
                <c:pt idx="6749">
                  <c:v>79.89</c:v>
                </c:pt>
                <c:pt idx="6750">
                  <c:v>79.89</c:v>
                </c:pt>
                <c:pt idx="6751">
                  <c:v>79.89</c:v>
                </c:pt>
                <c:pt idx="6752">
                  <c:v>79.89</c:v>
                </c:pt>
                <c:pt idx="6753">
                  <c:v>79.89</c:v>
                </c:pt>
                <c:pt idx="6754">
                  <c:v>79.89</c:v>
                </c:pt>
                <c:pt idx="6755">
                  <c:v>79.89</c:v>
                </c:pt>
                <c:pt idx="6756">
                  <c:v>79.89</c:v>
                </c:pt>
                <c:pt idx="6757">
                  <c:v>79.89</c:v>
                </c:pt>
                <c:pt idx="6758">
                  <c:v>79.89</c:v>
                </c:pt>
                <c:pt idx="6759">
                  <c:v>79.89</c:v>
                </c:pt>
                <c:pt idx="6760">
                  <c:v>79.89</c:v>
                </c:pt>
                <c:pt idx="6761">
                  <c:v>80.73</c:v>
                </c:pt>
                <c:pt idx="6762">
                  <c:v>65.38</c:v>
                </c:pt>
                <c:pt idx="6763">
                  <c:v>65.38</c:v>
                </c:pt>
                <c:pt idx="6764">
                  <c:v>65.38</c:v>
                </c:pt>
                <c:pt idx="6765">
                  <c:v>65.38</c:v>
                </c:pt>
                <c:pt idx="6766">
                  <c:v>65.38</c:v>
                </c:pt>
                <c:pt idx="6767">
                  <c:v>65.38</c:v>
                </c:pt>
                <c:pt idx="6768">
                  <c:v>65.38</c:v>
                </c:pt>
                <c:pt idx="6769">
                  <c:v>65.38</c:v>
                </c:pt>
                <c:pt idx="6770">
                  <c:v>65.38</c:v>
                </c:pt>
                <c:pt idx="6771">
                  <c:v>65.38</c:v>
                </c:pt>
                <c:pt idx="6772">
                  <c:v>85.08</c:v>
                </c:pt>
                <c:pt idx="6773">
                  <c:v>85.08</c:v>
                </c:pt>
                <c:pt idx="6774">
                  <c:v>85.08</c:v>
                </c:pt>
                <c:pt idx="6775">
                  <c:v>85.08</c:v>
                </c:pt>
                <c:pt idx="6776">
                  <c:v>85.08</c:v>
                </c:pt>
                <c:pt idx="6777">
                  <c:v>85.08</c:v>
                </c:pt>
                <c:pt idx="6778">
                  <c:v>85.08</c:v>
                </c:pt>
                <c:pt idx="6779">
                  <c:v>85.08</c:v>
                </c:pt>
                <c:pt idx="6780">
                  <c:v>85.08</c:v>
                </c:pt>
                <c:pt idx="6781">
                  <c:v>85.08</c:v>
                </c:pt>
                <c:pt idx="6782">
                  <c:v>85.08</c:v>
                </c:pt>
                <c:pt idx="6783">
                  <c:v>85.08</c:v>
                </c:pt>
                <c:pt idx="6784">
                  <c:v>85.08</c:v>
                </c:pt>
                <c:pt idx="6785">
                  <c:v>85.08</c:v>
                </c:pt>
                <c:pt idx="6786">
                  <c:v>85.08</c:v>
                </c:pt>
                <c:pt idx="6787">
                  <c:v>85.08</c:v>
                </c:pt>
                <c:pt idx="6788">
                  <c:v>85.08</c:v>
                </c:pt>
                <c:pt idx="6789">
                  <c:v>85.08</c:v>
                </c:pt>
                <c:pt idx="6790">
                  <c:v>90.59</c:v>
                </c:pt>
                <c:pt idx="6791">
                  <c:v>90.59</c:v>
                </c:pt>
                <c:pt idx="6792">
                  <c:v>90.59</c:v>
                </c:pt>
                <c:pt idx="6793">
                  <c:v>90.59</c:v>
                </c:pt>
                <c:pt idx="6794">
                  <c:v>90.59</c:v>
                </c:pt>
                <c:pt idx="6795">
                  <c:v>90.59</c:v>
                </c:pt>
                <c:pt idx="6796">
                  <c:v>90.59</c:v>
                </c:pt>
                <c:pt idx="6797">
                  <c:v>90.59</c:v>
                </c:pt>
                <c:pt idx="6798">
                  <c:v>90.59</c:v>
                </c:pt>
                <c:pt idx="6799">
                  <c:v>90.59</c:v>
                </c:pt>
                <c:pt idx="6800">
                  <c:v>90.59</c:v>
                </c:pt>
                <c:pt idx="6801">
                  <c:v>90.59</c:v>
                </c:pt>
                <c:pt idx="6802">
                  <c:v>90.59</c:v>
                </c:pt>
                <c:pt idx="6803">
                  <c:v>90.59</c:v>
                </c:pt>
                <c:pt idx="6804">
                  <c:v>90.59</c:v>
                </c:pt>
                <c:pt idx="6805">
                  <c:v>90.59</c:v>
                </c:pt>
                <c:pt idx="6806">
                  <c:v>90.59</c:v>
                </c:pt>
                <c:pt idx="6807">
                  <c:v>90.59</c:v>
                </c:pt>
                <c:pt idx="6808">
                  <c:v>90.59</c:v>
                </c:pt>
                <c:pt idx="6809">
                  <c:v>90.59</c:v>
                </c:pt>
                <c:pt idx="6810">
                  <c:v>90.59</c:v>
                </c:pt>
                <c:pt idx="6811">
                  <c:v>90.59</c:v>
                </c:pt>
                <c:pt idx="6812">
                  <c:v>90.59</c:v>
                </c:pt>
                <c:pt idx="6813">
                  <c:v>90.59</c:v>
                </c:pt>
                <c:pt idx="6814">
                  <c:v>90.59</c:v>
                </c:pt>
                <c:pt idx="6815">
                  <c:v>90.59</c:v>
                </c:pt>
                <c:pt idx="6816">
                  <c:v>90.59</c:v>
                </c:pt>
                <c:pt idx="6817">
                  <c:v>90.59</c:v>
                </c:pt>
                <c:pt idx="6818">
                  <c:v>90.59</c:v>
                </c:pt>
                <c:pt idx="6819">
                  <c:v>90.59</c:v>
                </c:pt>
                <c:pt idx="6820">
                  <c:v>90.59</c:v>
                </c:pt>
                <c:pt idx="6821">
                  <c:v>90.59</c:v>
                </c:pt>
                <c:pt idx="6822">
                  <c:v>90.59</c:v>
                </c:pt>
                <c:pt idx="6823">
                  <c:v>90.59</c:v>
                </c:pt>
                <c:pt idx="6824">
                  <c:v>90.59</c:v>
                </c:pt>
                <c:pt idx="6825">
                  <c:v>90.59</c:v>
                </c:pt>
                <c:pt idx="6826">
                  <c:v>90.59</c:v>
                </c:pt>
                <c:pt idx="6827">
                  <c:v>90.59</c:v>
                </c:pt>
                <c:pt idx="6828">
                  <c:v>80.23</c:v>
                </c:pt>
                <c:pt idx="6829">
                  <c:v>81</c:v>
                </c:pt>
                <c:pt idx="6830">
                  <c:v>81.709999999999994</c:v>
                </c:pt>
                <c:pt idx="6831">
                  <c:v>81.709999999999994</c:v>
                </c:pt>
                <c:pt idx="6832">
                  <c:v>85.05</c:v>
                </c:pt>
                <c:pt idx="6833">
                  <c:v>78.709999999999994</c:v>
                </c:pt>
                <c:pt idx="6834">
                  <c:v>73.489999999999995</c:v>
                </c:pt>
                <c:pt idx="6835">
                  <c:v>81.11</c:v>
                </c:pt>
                <c:pt idx="6836">
                  <c:v>77.069999999999993</c:v>
                </c:pt>
                <c:pt idx="6837">
                  <c:v>72.180000000000007</c:v>
                </c:pt>
                <c:pt idx="6838">
                  <c:v>52.82</c:v>
                </c:pt>
                <c:pt idx="6839">
                  <c:v>61</c:v>
                </c:pt>
                <c:pt idx="6840">
                  <c:v>61</c:v>
                </c:pt>
                <c:pt idx="6841">
                  <c:v>61</c:v>
                </c:pt>
                <c:pt idx="6842">
                  <c:v>61</c:v>
                </c:pt>
                <c:pt idx="6843">
                  <c:v>61</c:v>
                </c:pt>
                <c:pt idx="6844">
                  <c:v>63.8</c:v>
                </c:pt>
                <c:pt idx="6845">
                  <c:v>74.97</c:v>
                </c:pt>
                <c:pt idx="6846">
                  <c:v>74.97</c:v>
                </c:pt>
                <c:pt idx="6847">
                  <c:v>74.97</c:v>
                </c:pt>
                <c:pt idx="6848">
                  <c:v>74.97</c:v>
                </c:pt>
                <c:pt idx="6849">
                  <c:v>74.97</c:v>
                </c:pt>
                <c:pt idx="6850">
                  <c:v>74.97</c:v>
                </c:pt>
                <c:pt idx="6851">
                  <c:v>74.97</c:v>
                </c:pt>
                <c:pt idx="6852">
                  <c:v>74.97</c:v>
                </c:pt>
                <c:pt idx="6853">
                  <c:v>74.97</c:v>
                </c:pt>
                <c:pt idx="6854">
                  <c:v>74.97</c:v>
                </c:pt>
                <c:pt idx="6855">
                  <c:v>74.97</c:v>
                </c:pt>
                <c:pt idx="6856">
                  <c:v>74.97</c:v>
                </c:pt>
                <c:pt idx="6857">
                  <c:v>74.97</c:v>
                </c:pt>
                <c:pt idx="6858">
                  <c:v>74.97</c:v>
                </c:pt>
                <c:pt idx="6859">
                  <c:v>74.97</c:v>
                </c:pt>
                <c:pt idx="6860">
                  <c:v>74.97</c:v>
                </c:pt>
                <c:pt idx="6861">
                  <c:v>74.97</c:v>
                </c:pt>
                <c:pt idx="6862">
                  <c:v>74.97</c:v>
                </c:pt>
                <c:pt idx="6863">
                  <c:v>74.97</c:v>
                </c:pt>
                <c:pt idx="6864">
                  <c:v>74.97</c:v>
                </c:pt>
                <c:pt idx="6865">
                  <c:v>74.97</c:v>
                </c:pt>
                <c:pt idx="6866">
                  <c:v>74.97</c:v>
                </c:pt>
                <c:pt idx="6867">
                  <c:v>69.2</c:v>
                </c:pt>
                <c:pt idx="6868">
                  <c:v>69.2</c:v>
                </c:pt>
                <c:pt idx="6869">
                  <c:v>69.2</c:v>
                </c:pt>
                <c:pt idx="6870">
                  <c:v>69.2</c:v>
                </c:pt>
                <c:pt idx="6871">
                  <c:v>69.2</c:v>
                </c:pt>
                <c:pt idx="6872">
                  <c:v>69.2</c:v>
                </c:pt>
                <c:pt idx="6873">
                  <c:v>69.2</c:v>
                </c:pt>
                <c:pt idx="6874">
                  <c:v>69.2</c:v>
                </c:pt>
                <c:pt idx="6875">
                  <c:v>77.53</c:v>
                </c:pt>
                <c:pt idx="6876">
                  <c:v>76.59</c:v>
                </c:pt>
                <c:pt idx="6877">
                  <c:v>66.05</c:v>
                </c:pt>
                <c:pt idx="6878">
                  <c:v>66.05</c:v>
                </c:pt>
                <c:pt idx="6879">
                  <c:v>66.05</c:v>
                </c:pt>
                <c:pt idx="6880">
                  <c:v>66.05</c:v>
                </c:pt>
                <c:pt idx="6881">
                  <c:v>66.05</c:v>
                </c:pt>
                <c:pt idx="6882">
                  <c:v>66.05</c:v>
                </c:pt>
                <c:pt idx="6883">
                  <c:v>66.05</c:v>
                </c:pt>
                <c:pt idx="6884">
                  <c:v>66.05</c:v>
                </c:pt>
                <c:pt idx="6885">
                  <c:v>66.05</c:v>
                </c:pt>
                <c:pt idx="6886">
                  <c:v>66.05</c:v>
                </c:pt>
                <c:pt idx="6887">
                  <c:v>66.05</c:v>
                </c:pt>
                <c:pt idx="6888">
                  <c:v>66.05</c:v>
                </c:pt>
                <c:pt idx="6889">
                  <c:v>66.05</c:v>
                </c:pt>
                <c:pt idx="6890">
                  <c:v>66.05</c:v>
                </c:pt>
                <c:pt idx="6891">
                  <c:v>66.05</c:v>
                </c:pt>
                <c:pt idx="6892">
                  <c:v>66.05</c:v>
                </c:pt>
                <c:pt idx="6893">
                  <c:v>66.05</c:v>
                </c:pt>
                <c:pt idx="6894">
                  <c:v>66.05</c:v>
                </c:pt>
                <c:pt idx="6895">
                  <c:v>66.05</c:v>
                </c:pt>
                <c:pt idx="6896">
                  <c:v>66.05</c:v>
                </c:pt>
                <c:pt idx="6897">
                  <c:v>66.05</c:v>
                </c:pt>
                <c:pt idx="6898">
                  <c:v>66.05</c:v>
                </c:pt>
                <c:pt idx="6899">
                  <c:v>66.05</c:v>
                </c:pt>
                <c:pt idx="6900">
                  <c:v>66.05</c:v>
                </c:pt>
                <c:pt idx="6901">
                  <c:v>85.74</c:v>
                </c:pt>
                <c:pt idx="6902">
                  <c:v>85.74</c:v>
                </c:pt>
                <c:pt idx="6903">
                  <c:v>76.83</c:v>
                </c:pt>
                <c:pt idx="6904">
                  <c:v>83.48</c:v>
                </c:pt>
                <c:pt idx="6905">
                  <c:v>73.37</c:v>
                </c:pt>
                <c:pt idx="6906">
                  <c:v>79.489999999999995</c:v>
                </c:pt>
                <c:pt idx="6907">
                  <c:v>79.489999999999995</c:v>
                </c:pt>
                <c:pt idx="6908">
                  <c:v>79.489999999999995</c:v>
                </c:pt>
                <c:pt idx="6909">
                  <c:v>79.489999999999995</c:v>
                </c:pt>
                <c:pt idx="6910">
                  <c:v>79.489999999999995</c:v>
                </c:pt>
                <c:pt idx="6911">
                  <c:v>79.489999999999995</c:v>
                </c:pt>
                <c:pt idx="6912">
                  <c:v>79.489999999999995</c:v>
                </c:pt>
                <c:pt idx="6913">
                  <c:v>79.489999999999995</c:v>
                </c:pt>
                <c:pt idx="6914">
                  <c:v>79.489999999999995</c:v>
                </c:pt>
                <c:pt idx="6915">
                  <c:v>79.489999999999995</c:v>
                </c:pt>
                <c:pt idx="6916">
                  <c:v>79.489999999999995</c:v>
                </c:pt>
                <c:pt idx="6917">
                  <c:v>79.489999999999995</c:v>
                </c:pt>
                <c:pt idx="6918">
                  <c:v>79.489999999999995</c:v>
                </c:pt>
                <c:pt idx="6919">
                  <c:v>79.489999999999995</c:v>
                </c:pt>
                <c:pt idx="6920">
                  <c:v>79.489999999999995</c:v>
                </c:pt>
                <c:pt idx="6921">
                  <c:v>79.489999999999995</c:v>
                </c:pt>
                <c:pt idx="6922">
                  <c:v>79.489999999999995</c:v>
                </c:pt>
                <c:pt idx="6923">
                  <c:v>79.489999999999995</c:v>
                </c:pt>
                <c:pt idx="6924">
                  <c:v>79.489999999999995</c:v>
                </c:pt>
                <c:pt idx="6925">
                  <c:v>79.489999999999995</c:v>
                </c:pt>
                <c:pt idx="6926">
                  <c:v>79.489999999999995</c:v>
                </c:pt>
                <c:pt idx="6927">
                  <c:v>79.489999999999995</c:v>
                </c:pt>
                <c:pt idx="6928">
                  <c:v>79.489999999999995</c:v>
                </c:pt>
                <c:pt idx="6929">
                  <c:v>79.489999999999995</c:v>
                </c:pt>
                <c:pt idx="6930">
                  <c:v>79.489999999999995</c:v>
                </c:pt>
                <c:pt idx="6931">
                  <c:v>79.489999999999995</c:v>
                </c:pt>
                <c:pt idx="6932">
                  <c:v>79.489999999999995</c:v>
                </c:pt>
                <c:pt idx="6933">
                  <c:v>79.489999999999995</c:v>
                </c:pt>
                <c:pt idx="6934">
                  <c:v>79.489999999999995</c:v>
                </c:pt>
                <c:pt idx="6935">
                  <c:v>79.489999999999995</c:v>
                </c:pt>
                <c:pt idx="6936">
                  <c:v>79.489999999999995</c:v>
                </c:pt>
                <c:pt idx="6937">
                  <c:v>79.489999999999995</c:v>
                </c:pt>
                <c:pt idx="6938">
                  <c:v>79.489999999999995</c:v>
                </c:pt>
                <c:pt idx="6939">
                  <c:v>79.489999999999995</c:v>
                </c:pt>
                <c:pt idx="6940">
                  <c:v>79.489999999999995</c:v>
                </c:pt>
                <c:pt idx="6941">
                  <c:v>79.489999999999995</c:v>
                </c:pt>
                <c:pt idx="6942">
                  <c:v>79.489999999999995</c:v>
                </c:pt>
                <c:pt idx="6943">
                  <c:v>79.489999999999995</c:v>
                </c:pt>
                <c:pt idx="6944">
                  <c:v>79.489999999999995</c:v>
                </c:pt>
                <c:pt idx="6945">
                  <c:v>79.489999999999995</c:v>
                </c:pt>
                <c:pt idx="6946">
                  <c:v>79.489999999999995</c:v>
                </c:pt>
                <c:pt idx="6947">
                  <c:v>87.08</c:v>
                </c:pt>
                <c:pt idx="6948">
                  <c:v>76.36</c:v>
                </c:pt>
                <c:pt idx="6949">
                  <c:v>84.76</c:v>
                </c:pt>
                <c:pt idx="6950">
                  <c:v>84.76</c:v>
                </c:pt>
                <c:pt idx="6951">
                  <c:v>84.76</c:v>
                </c:pt>
                <c:pt idx="6952">
                  <c:v>84.76</c:v>
                </c:pt>
                <c:pt idx="6953">
                  <c:v>84.76</c:v>
                </c:pt>
                <c:pt idx="6954">
                  <c:v>84.76</c:v>
                </c:pt>
                <c:pt idx="6955">
                  <c:v>84.76</c:v>
                </c:pt>
                <c:pt idx="6956">
                  <c:v>84.76</c:v>
                </c:pt>
                <c:pt idx="6957">
                  <c:v>84.76</c:v>
                </c:pt>
                <c:pt idx="6958">
                  <c:v>84.76</c:v>
                </c:pt>
                <c:pt idx="6959">
                  <c:v>84.76</c:v>
                </c:pt>
                <c:pt idx="6960">
                  <c:v>84.76</c:v>
                </c:pt>
                <c:pt idx="6961">
                  <c:v>84.76</c:v>
                </c:pt>
                <c:pt idx="6962">
                  <c:v>84.76</c:v>
                </c:pt>
                <c:pt idx="6963">
                  <c:v>84.76</c:v>
                </c:pt>
                <c:pt idx="6964">
                  <c:v>84.76</c:v>
                </c:pt>
                <c:pt idx="6965">
                  <c:v>84.76</c:v>
                </c:pt>
                <c:pt idx="6966">
                  <c:v>84.76</c:v>
                </c:pt>
                <c:pt idx="6967">
                  <c:v>84.76</c:v>
                </c:pt>
                <c:pt idx="6968">
                  <c:v>84.76</c:v>
                </c:pt>
                <c:pt idx="6969">
                  <c:v>84.76</c:v>
                </c:pt>
                <c:pt idx="6970">
                  <c:v>84.76</c:v>
                </c:pt>
                <c:pt idx="6971">
                  <c:v>84.76</c:v>
                </c:pt>
                <c:pt idx="6972">
                  <c:v>84.76</c:v>
                </c:pt>
                <c:pt idx="6973">
                  <c:v>84.76</c:v>
                </c:pt>
                <c:pt idx="6974">
                  <c:v>84.76</c:v>
                </c:pt>
                <c:pt idx="6975">
                  <c:v>84.76</c:v>
                </c:pt>
                <c:pt idx="6976">
                  <c:v>84.76</c:v>
                </c:pt>
                <c:pt idx="6977">
                  <c:v>84.76</c:v>
                </c:pt>
                <c:pt idx="6978">
                  <c:v>84.76</c:v>
                </c:pt>
                <c:pt idx="6979">
                  <c:v>84.76</c:v>
                </c:pt>
                <c:pt idx="6980">
                  <c:v>84.76</c:v>
                </c:pt>
                <c:pt idx="6981">
                  <c:v>84.76</c:v>
                </c:pt>
                <c:pt idx="6982">
                  <c:v>84.76</c:v>
                </c:pt>
                <c:pt idx="6983">
                  <c:v>84.76</c:v>
                </c:pt>
                <c:pt idx="6984">
                  <c:v>84.76</c:v>
                </c:pt>
                <c:pt idx="6985">
                  <c:v>84.76</c:v>
                </c:pt>
                <c:pt idx="6986">
                  <c:v>84.76</c:v>
                </c:pt>
                <c:pt idx="6987">
                  <c:v>86.7</c:v>
                </c:pt>
                <c:pt idx="6988">
                  <c:v>72.55</c:v>
                </c:pt>
                <c:pt idx="6989">
                  <c:v>70.42</c:v>
                </c:pt>
                <c:pt idx="6990">
                  <c:v>70.42</c:v>
                </c:pt>
                <c:pt idx="6991">
                  <c:v>70.42</c:v>
                </c:pt>
                <c:pt idx="6992">
                  <c:v>70.42</c:v>
                </c:pt>
                <c:pt idx="6993">
                  <c:v>70.42</c:v>
                </c:pt>
                <c:pt idx="6994">
                  <c:v>70.42</c:v>
                </c:pt>
                <c:pt idx="6995">
                  <c:v>70.42</c:v>
                </c:pt>
                <c:pt idx="6996">
                  <c:v>70.42</c:v>
                </c:pt>
                <c:pt idx="6997">
                  <c:v>70.42</c:v>
                </c:pt>
                <c:pt idx="6998">
                  <c:v>70.42</c:v>
                </c:pt>
                <c:pt idx="6999">
                  <c:v>70.42</c:v>
                </c:pt>
                <c:pt idx="7000">
                  <c:v>70.42</c:v>
                </c:pt>
                <c:pt idx="7001">
                  <c:v>70.42</c:v>
                </c:pt>
                <c:pt idx="7002">
                  <c:v>70.42</c:v>
                </c:pt>
                <c:pt idx="7003">
                  <c:v>70.42</c:v>
                </c:pt>
                <c:pt idx="7004">
                  <c:v>70.42</c:v>
                </c:pt>
                <c:pt idx="7005">
                  <c:v>70.42</c:v>
                </c:pt>
                <c:pt idx="7006">
                  <c:v>70.42</c:v>
                </c:pt>
                <c:pt idx="7007">
                  <c:v>70.42</c:v>
                </c:pt>
                <c:pt idx="7008">
                  <c:v>70.42</c:v>
                </c:pt>
                <c:pt idx="7009">
                  <c:v>70.42</c:v>
                </c:pt>
                <c:pt idx="7010">
                  <c:v>70.42</c:v>
                </c:pt>
                <c:pt idx="7011">
                  <c:v>70.42</c:v>
                </c:pt>
                <c:pt idx="7012">
                  <c:v>70.42</c:v>
                </c:pt>
                <c:pt idx="7013">
                  <c:v>70.42</c:v>
                </c:pt>
                <c:pt idx="7014">
                  <c:v>87.61</c:v>
                </c:pt>
                <c:pt idx="7015">
                  <c:v>67.39</c:v>
                </c:pt>
                <c:pt idx="7016">
                  <c:v>64.87</c:v>
                </c:pt>
                <c:pt idx="7017">
                  <c:v>77.760000000000005</c:v>
                </c:pt>
                <c:pt idx="7018">
                  <c:v>75.180000000000007</c:v>
                </c:pt>
                <c:pt idx="7019">
                  <c:v>75.180000000000007</c:v>
                </c:pt>
                <c:pt idx="7020">
                  <c:v>87.72</c:v>
                </c:pt>
                <c:pt idx="7021">
                  <c:v>60.64</c:v>
                </c:pt>
                <c:pt idx="7022">
                  <c:v>60.64</c:v>
                </c:pt>
                <c:pt idx="7023">
                  <c:v>60.64</c:v>
                </c:pt>
                <c:pt idx="7024">
                  <c:v>60.64</c:v>
                </c:pt>
                <c:pt idx="7025">
                  <c:v>60.64</c:v>
                </c:pt>
                <c:pt idx="7026">
                  <c:v>60.64</c:v>
                </c:pt>
                <c:pt idx="7027">
                  <c:v>60.64</c:v>
                </c:pt>
                <c:pt idx="7028">
                  <c:v>60.64</c:v>
                </c:pt>
                <c:pt idx="7029">
                  <c:v>77.28</c:v>
                </c:pt>
                <c:pt idx="7030">
                  <c:v>79.86</c:v>
                </c:pt>
                <c:pt idx="7031">
                  <c:v>79.86</c:v>
                </c:pt>
                <c:pt idx="7032">
                  <c:v>79.86</c:v>
                </c:pt>
                <c:pt idx="7033">
                  <c:v>79.86</c:v>
                </c:pt>
                <c:pt idx="7034">
                  <c:v>79.86</c:v>
                </c:pt>
                <c:pt idx="7035">
                  <c:v>79.86</c:v>
                </c:pt>
                <c:pt idx="7036">
                  <c:v>79.86</c:v>
                </c:pt>
                <c:pt idx="7037">
                  <c:v>79.86</c:v>
                </c:pt>
                <c:pt idx="7038">
                  <c:v>79.86</c:v>
                </c:pt>
                <c:pt idx="7039">
                  <c:v>79.86</c:v>
                </c:pt>
                <c:pt idx="7040">
                  <c:v>79.86</c:v>
                </c:pt>
                <c:pt idx="7041">
                  <c:v>79.86</c:v>
                </c:pt>
                <c:pt idx="7042">
                  <c:v>79.86</c:v>
                </c:pt>
                <c:pt idx="7043">
                  <c:v>79.86</c:v>
                </c:pt>
                <c:pt idx="7044">
                  <c:v>79.86</c:v>
                </c:pt>
                <c:pt idx="7045">
                  <c:v>75.83</c:v>
                </c:pt>
                <c:pt idx="7046">
                  <c:v>74</c:v>
                </c:pt>
                <c:pt idx="7047">
                  <c:v>74</c:v>
                </c:pt>
                <c:pt idx="7048">
                  <c:v>74</c:v>
                </c:pt>
                <c:pt idx="7049">
                  <c:v>74</c:v>
                </c:pt>
                <c:pt idx="7050">
                  <c:v>74</c:v>
                </c:pt>
                <c:pt idx="7051">
                  <c:v>74</c:v>
                </c:pt>
                <c:pt idx="7052">
                  <c:v>74</c:v>
                </c:pt>
                <c:pt idx="7053">
                  <c:v>74</c:v>
                </c:pt>
                <c:pt idx="7054">
                  <c:v>74</c:v>
                </c:pt>
                <c:pt idx="7055">
                  <c:v>74</c:v>
                </c:pt>
                <c:pt idx="7056">
                  <c:v>74</c:v>
                </c:pt>
                <c:pt idx="7057">
                  <c:v>74</c:v>
                </c:pt>
                <c:pt idx="7058">
                  <c:v>74</c:v>
                </c:pt>
                <c:pt idx="7059">
                  <c:v>74</c:v>
                </c:pt>
                <c:pt idx="7060">
                  <c:v>74</c:v>
                </c:pt>
                <c:pt idx="7061">
                  <c:v>74</c:v>
                </c:pt>
                <c:pt idx="7062">
                  <c:v>74</c:v>
                </c:pt>
                <c:pt idx="7063">
                  <c:v>74</c:v>
                </c:pt>
                <c:pt idx="7064">
                  <c:v>74</c:v>
                </c:pt>
                <c:pt idx="7065">
                  <c:v>78.11</c:v>
                </c:pt>
                <c:pt idx="7066">
                  <c:v>85.05</c:v>
                </c:pt>
                <c:pt idx="7067">
                  <c:v>85.05</c:v>
                </c:pt>
                <c:pt idx="7068">
                  <c:v>85.05</c:v>
                </c:pt>
                <c:pt idx="7069">
                  <c:v>85.05</c:v>
                </c:pt>
                <c:pt idx="7070">
                  <c:v>85.05</c:v>
                </c:pt>
                <c:pt idx="7071">
                  <c:v>85.05</c:v>
                </c:pt>
                <c:pt idx="7072">
                  <c:v>85.05</c:v>
                </c:pt>
                <c:pt idx="7073">
                  <c:v>85.05</c:v>
                </c:pt>
                <c:pt idx="7074">
                  <c:v>79.89</c:v>
                </c:pt>
                <c:pt idx="7075">
                  <c:v>85.05</c:v>
                </c:pt>
                <c:pt idx="7076">
                  <c:v>85.05</c:v>
                </c:pt>
                <c:pt idx="7077">
                  <c:v>85.05</c:v>
                </c:pt>
                <c:pt idx="7078">
                  <c:v>85.05</c:v>
                </c:pt>
                <c:pt idx="7079">
                  <c:v>85.05</c:v>
                </c:pt>
                <c:pt idx="7080">
                  <c:v>85.05</c:v>
                </c:pt>
                <c:pt idx="7081">
                  <c:v>85.05</c:v>
                </c:pt>
                <c:pt idx="7082">
                  <c:v>85.05</c:v>
                </c:pt>
                <c:pt idx="7083">
                  <c:v>85.05</c:v>
                </c:pt>
                <c:pt idx="7084">
                  <c:v>85.05</c:v>
                </c:pt>
                <c:pt idx="7085">
                  <c:v>85.05</c:v>
                </c:pt>
                <c:pt idx="7086">
                  <c:v>85.05</c:v>
                </c:pt>
                <c:pt idx="7087">
                  <c:v>85.05</c:v>
                </c:pt>
                <c:pt idx="7088">
                  <c:v>85.05</c:v>
                </c:pt>
                <c:pt idx="7089">
                  <c:v>85.05</c:v>
                </c:pt>
                <c:pt idx="7090">
                  <c:v>85.05</c:v>
                </c:pt>
                <c:pt idx="7091">
                  <c:v>85.05</c:v>
                </c:pt>
                <c:pt idx="7092">
                  <c:v>85.05</c:v>
                </c:pt>
                <c:pt idx="7093">
                  <c:v>85.05</c:v>
                </c:pt>
                <c:pt idx="7094">
                  <c:v>85.05</c:v>
                </c:pt>
                <c:pt idx="7095">
                  <c:v>85.05</c:v>
                </c:pt>
                <c:pt idx="7096">
                  <c:v>85.05</c:v>
                </c:pt>
                <c:pt idx="7097">
                  <c:v>85.05</c:v>
                </c:pt>
                <c:pt idx="7098">
                  <c:v>85.05</c:v>
                </c:pt>
                <c:pt idx="7099">
                  <c:v>85.05</c:v>
                </c:pt>
                <c:pt idx="7100">
                  <c:v>85.05</c:v>
                </c:pt>
                <c:pt idx="7101">
                  <c:v>85.05</c:v>
                </c:pt>
                <c:pt idx="7102">
                  <c:v>85.05</c:v>
                </c:pt>
                <c:pt idx="7103">
                  <c:v>85.05</c:v>
                </c:pt>
                <c:pt idx="7104">
                  <c:v>85.05</c:v>
                </c:pt>
                <c:pt idx="7105">
                  <c:v>85.05</c:v>
                </c:pt>
                <c:pt idx="7106">
                  <c:v>85.05</c:v>
                </c:pt>
                <c:pt idx="7107">
                  <c:v>85.05</c:v>
                </c:pt>
                <c:pt idx="7108">
                  <c:v>85.05</c:v>
                </c:pt>
                <c:pt idx="7109">
                  <c:v>85.05</c:v>
                </c:pt>
                <c:pt idx="7110">
                  <c:v>64.989999999999995</c:v>
                </c:pt>
                <c:pt idx="7111">
                  <c:v>64.989999999999995</c:v>
                </c:pt>
                <c:pt idx="7112">
                  <c:v>64.989999999999995</c:v>
                </c:pt>
                <c:pt idx="7113">
                  <c:v>64.989999999999995</c:v>
                </c:pt>
                <c:pt idx="7114">
                  <c:v>64.989999999999995</c:v>
                </c:pt>
                <c:pt idx="7115">
                  <c:v>64.989999999999995</c:v>
                </c:pt>
                <c:pt idx="7116">
                  <c:v>64.989999999999995</c:v>
                </c:pt>
                <c:pt idx="7117">
                  <c:v>64.989999999999995</c:v>
                </c:pt>
                <c:pt idx="7118">
                  <c:v>64.989999999999995</c:v>
                </c:pt>
                <c:pt idx="7119">
                  <c:v>64.989999999999995</c:v>
                </c:pt>
                <c:pt idx="7120">
                  <c:v>78.819999999999993</c:v>
                </c:pt>
                <c:pt idx="7121">
                  <c:v>78.819999999999993</c:v>
                </c:pt>
                <c:pt idx="7122">
                  <c:v>84.5</c:v>
                </c:pt>
                <c:pt idx="7123">
                  <c:v>69.97</c:v>
                </c:pt>
                <c:pt idx="7124">
                  <c:v>69.97</c:v>
                </c:pt>
                <c:pt idx="7125">
                  <c:v>69.97</c:v>
                </c:pt>
                <c:pt idx="7126">
                  <c:v>69.97</c:v>
                </c:pt>
                <c:pt idx="7127">
                  <c:v>69.97</c:v>
                </c:pt>
                <c:pt idx="7128">
                  <c:v>61.58</c:v>
                </c:pt>
                <c:pt idx="7129">
                  <c:v>61.58</c:v>
                </c:pt>
                <c:pt idx="7130">
                  <c:v>69.97</c:v>
                </c:pt>
                <c:pt idx="7131">
                  <c:v>69.97</c:v>
                </c:pt>
                <c:pt idx="7132">
                  <c:v>69.97</c:v>
                </c:pt>
                <c:pt idx="7133">
                  <c:v>61.58</c:v>
                </c:pt>
                <c:pt idx="7134">
                  <c:v>69.97</c:v>
                </c:pt>
                <c:pt idx="7135">
                  <c:v>61.58</c:v>
                </c:pt>
                <c:pt idx="7136">
                  <c:v>61.58</c:v>
                </c:pt>
                <c:pt idx="7137">
                  <c:v>61.58</c:v>
                </c:pt>
                <c:pt idx="7138">
                  <c:v>61.58</c:v>
                </c:pt>
                <c:pt idx="7139">
                  <c:v>61.58</c:v>
                </c:pt>
                <c:pt idx="7140">
                  <c:v>69.97</c:v>
                </c:pt>
                <c:pt idx="7141">
                  <c:v>69.97</c:v>
                </c:pt>
                <c:pt idx="7142">
                  <c:v>69.97</c:v>
                </c:pt>
                <c:pt idx="7143">
                  <c:v>69.97</c:v>
                </c:pt>
                <c:pt idx="7144">
                  <c:v>61.58</c:v>
                </c:pt>
                <c:pt idx="7145">
                  <c:v>69.97</c:v>
                </c:pt>
                <c:pt idx="7146">
                  <c:v>69.97</c:v>
                </c:pt>
                <c:pt idx="7147">
                  <c:v>69.97</c:v>
                </c:pt>
                <c:pt idx="7148">
                  <c:v>69.97</c:v>
                </c:pt>
                <c:pt idx="7149">
                  <c:v>69.97</c:v>
                </c:pt>
                <c:pt idx="7150">
                  <c:v>69.97</c:v>
                </c:pt>
                <c:pt idx="7151">
                  <c:v>61.58</c:v>
                </c:pt>
                <c:pt idx="7152">
                  <c:v>69.97</c:v>
                </c:pt>
                <c:pt idx="7153">
                  <c:v>69.97</c:v>
                </c:pt>
                <c:pt idx="7154">
                  <c:v>69.97</c:v>
                </c:pt>
                <c:pt idx="7155">
                  <c:v>69.97</c:v>
                </c:pt>
                <c:pt idx="7156">
                  <c:v>63.97</c:v>
                </c:pt>
                <c:pt idx="7157">
                  <c:v>73.09</c:v>
                </c:pt>
                <c:pt idx="7158">
                  <c:v>73.09</c:v>
                </c:pt>
                <c:pt idx="7159">
                  <c:v>70.709999999999994</c:v>
                </c:pt>
                <c:pt idx="7160">
                  <c:v>75.06</c:v>
                </c:pt>
                <c:pt idx="7161">
                  <c:v>75.06</c:v>
                </c:pt>
                <c:pt idx="7162">
                  <c:v>75.06</c:v>
                </c:pt>
                <c:pt idx="7163">
                  <c:v>75.06</c:v>
                </c:pt>
                <c:pt idx="7164">
                  <c:v>75.06</c:v>
                </c:pt>
                <c:pt idx="7165">
                  <c:v>75.06</c:v>
                </c:pt>
                <c:pt idx="7166">
                  <c:v>75.06</c:v>
                </c:pt>
                <c:pt idx="7167">
                  <c:v>73.33</c:v>
                </c:pt>
                <c:pt idx="7168">
                  <c:v>75.06</c:v>
                </c:pt>
                <c:pt idx="7169">
                  <c:v>75.06</c:v>
                </c:pt>
                <c:pt idx="7170">
                  <c:v>75.06</c:v>
                </c:pt>
                <c:pt idx="7171">
                  <c:v>75.06</c:v>
                </c:pt>
                <c:pt idx="7172">
                  <c:v>75.06</c:v>
                </c:pt>
                <c:pt idx="7173">
                  <c:v>75.06</c:v>
                </c:pt>
                <c:pt idx="7174">
                  <c:v>75.06</c:v>
                </c:pt>
                <c:pt idx="7175">
                  <c:v>75.06</c:v>
                </c:pt>
                <c:pt idx="7176">
                  <c:v>75.06</c:v>
                </c:pt>
                <c:pt idx="7177">
                  <c:v>85.49</c:v>
                </c:pt>
                <c:pt idx="7178">
                  <c:v>57.49</c:v>
                </c:pt>
                <c:pt idx="7179">
                  <c:v>57.49</c:v>
                </c:pt>
                <c:pt idx="7180">
                  <c:v>57.49</c:v>
                </c:pt>
                <c:pt idx="7181">
                  <c:v>57.49</c:v>
                </c:pt>
                <c:pt idx="7182">
                  <c:v>57.49</c:v>
                </c:pt>
                <c:pt idx="7183">
                  <c:v>57.49</c:v>
                </c:pt>
                <c:pt idx="7184">
                  <c:v>57.49</c:v>
                </c:pt>
                <c:pt idx="7185">
                  <c:v>79.86</c:v>
                </c:pt>
                <c:pt idx="7186">
                  <c:v>79.86</c:v>
                </c:pt>
                <c:pt idx="7187">
                  <c:v>79.86</c:v>
                </c:pt>
                <c:pt idx="7188">
                  <c:v>79.86</c:v>
                </c:pt>
                <c:pt idx="7189">
                  <c:v>79.86</c:v>
                </c:pt>
                <c:pt idx="7190">
                  <c:v>79.86</c:v>
                </c:pt>
                <c:pt idx="7191">
                  <c:v>79.86</c:v>
                </c:pt>
                <c:pt idx="7192">
                  <c:v>79.86</c:v>
                </c:pt>
                <c:pt idx="7193">
                  <c:v>79.86</c:v>
                </c:pt>
                <c:pt idx="7194">
                  <c:v>79.86</c:v>
                </c:pt>
                <c:pt idx="7195">
                  <c:v>79.86</c:v>
                </c:pt>
                <c:pt idx="7196">
                  <c:v>79.86</c:v>
                </c:pt>
                <c:pt idx="7197">
                  <c:v>79.86</c:v>
                </c:pt>
                <c:pt idx="7198">
                  <c:v>79.86</c:v>
                </c:pt>
                <c:pt idx="7199">
                  <c:v>79.86</c:v>
                </c:pt>
                <c:pt idx="7200">
                  <c:v>79.86</c:v>
                </c:pt>
                <c:pt idx="7201">
                  <c:v>79.86</c:v>
                </c:pt>
                <c:pt idx="7202">
                  <c:v>79.86</c:v>
                </c:pt>
                <c:pt idx="7203">
                  <c:v>79.86</c:v>
                </c:pt>
                <c:pt idx="7204">
                  <c:v>79.86</c:v>
                </c:pt>
                <c:pt idx="7205">
                  <c:v>79.86</c:v>
                </c:pt>
                <c:pt idx="7206">
                  <c:v>79.86</c:v>
                </c:pt>
                <c:pt idx="7207">
                  <c:v>79.86</c:v>
                </c:pt>
                <c:pt idx="7208">
                  <c:v>79.86</c:v>
                </c:pt>
                <c:pt idx="7209">
                  <c:v>79.86</c:v>
                </c:pt>
                <c:pt idx="7210">
                  <c:v>79.86</c:v>
                </c:pt>
                <c:pt idx="7211">
                  <c:v>79.86</c:v>
                </c:pt>
                <c:pt idx="7212">
                  <c:v>79.86</c:v>
                </c:pt>
                <c:pt idx="7213">
                  <c:v>79.86</c:v>
                </c:pt>
                <c:pt idx="7214">
                  <c:v>79.86</c:v>
                </c:pt>
                <c:pt idx="7215">
                  <c:v>79.86</c:v>
                </c:pt>
                <c:pt idx="7216">
                  <c:v>60.1</c:v>
                </c:pt>
                <c:pt idx="7217">
                  <c:v>67.010000000000005</c:v>
                </c:pt>
                <c:pt idx="7218">
                  <c:v>59.32</c:v>
                </c:pt>
                <c:pt idx="7219">
                  <c:v>73.099999999999994</c:v>
                </c:pt>
                <c:pt idx="7220">
                  <c:v>84.94</c:v>
                </c:pt>
                <c:pt idx="7221">
                  <c:v>84.94</c:v>
                </c:pt>
                <c:pt idx="7222">
                  <c:v>84.94</c:v>
                </c:pt>
                <c:pt idx="7223">
                  <c:v>84.94</c:v>
                </c:pt>
                <c:pt idx="7224">
                  <c:v>84.94</c:v>
                </c:pt>
                <c:pt idx="7225">
                  <c:v>84.94</c:v>
                </c:pt>
                <c:pt idx="7226">
                  <c:v>84.94</c:v>
                </c:pt>
                <c:pt idx="7227">
                  <c:v>84.94</c:v>
                </c:pt>
                <c:pt idx="7228">
                  <c:v>84.94</c:v>
                </c:pt>
                <c:pt idx="7229">
                  <c:v>84.94</c:v>
                </c:pt>
                <c:pt idx="7230">
                  <c:v>84.94</c:v>
                </c:pt>
                <c:pt idx="7231">
                  <c:v>84.94</c:v>
                </c:pt>
                <c:pt idx="7232">
                  <c:v>84.94</c:v>
                </c:pt>
                <c:pt idx="7233">
                  <c:v>84.94</c:v>
                </c:pt>
                <c:pt idx="7234">
                  <c:v>84.94</c:v>
                </c:pt>
                <c:pt idx="7235">
                  <c:v>84.94</c:v>
                </c:pt>
                <c:pt idx="7236">
                  <c:v>84.94</c:v>
                </c:pt>
                <c:pt idx="7237">
                  <c:v>84.94</c:v>
                </c:pt>
                <c:pt idx="7238">
                  <c:v>84.94</c:v>
                </c:pt>
                <c:pt idx="7239">
                  <c:v>84.94</c:v>
                </c:pt>
                <c:pt idx="7240">
                  <c:v>84.94</c:v>
                </c:pt>
                <c:pt idx="7241">
                  <c:v>84.94</c:v>
                </c:pt>
                <c:pt idx="7242">
                  <c:v>84.94</c:v>
                </c:pt>
                <c:pt idx="7243">
                  <c:v>84.94</c:v>
                </c:pt>
                <c:pt idx="7244">
                  <c:v>84.94</c:v>
                </c:pt>
                <c:pt idx="7245">
                  <c:v>84.94</c:v>
                </c:pt>
                <c:pt idx="7246">
                  <c:v>84.94</c:v>
                </c:pt>
                <c:pt idx="7247">
                  <c:v>84.94</c:v>
                </c:pt>
                <c:pt idx="7248">
                  <c:v>84.94</c:v>
                </c:pt>
                <c:pt idx="7249">
                  <c:v>84.94</c:v>
                </c:pt>
                <c:pt idx="7250">
                  <c:v>84.94</c:v>
                </c:pt>
                <c:pt idx="7251">
                  <c:v>84.94</c:v>
                </c:pt>
                <c:pt idx="7252">
                  <c:v>84.94</c:v>
                </c:pt>
                <c:pt idx="7253">
                  <c:v>84.94</c:v>
                </c:pt>
                <c:pt idx="7254">
                  <c:v>84.94</c:v>
                </c:pt>
                <c:pt idx="7255">
                  <c:v>84.94</c:v>
                </c:pt>
                <c:pt idx="7256">
                  <c:v>84.94</c:v>
                </c:pt>
                <c:pt idx="7257">
                  <c:v>84.94</c:v>
                </c:pt>
                <c:pt idx="7258">
                  <c:v>84.94</c:v>
                </c:pt>
                <c:pt idx="7259">
                  <c:v>84.94</c:v>
                </c:pt>
                <c:pt idx="7260">
                  <c:v>84.94</c:v>
                </c:pt>
                <c:pt idx="7261">
                  <c:v>84.94</c:v>
                </c:pt>
                <c:pt idx="7262">
                  <c:v>84.94</c:v>
                </c:pt>
                <c:pt idx="7263">
                  <c:v>65.12</c:v>
                </c:pt>
                <c:pt idx="7264">
                  <c:v>65.12</c:v>
                </c:pt>
                <c:pt idx="7265">
                  <c:v>65.12</c:v>
                </c:pt>
                <c:pt idx="7266">
                  <c:v>65.12</c:v>
                </c:pt>
                <c:pt idx="7267">
                  <c:v>65.12</c:v>
                </c:pt>
                <c:pt idx="7268">
                  <c:v>65.12</c:v>
                </c:pt>
                <c:pt idx="7269">
                  <c:v>65.12</c:v>
                </c:pt>
                <c:pt idx="7270">
                  <c:v>65.12</c:v>
                </c:pt>
                <c:pt idx="7271">
                  <c:v>65.12</c:v>
                </c:pt>
                <c:pt idx="7272">
                  <c:v>65.12</c:v>
                </c:pt>
                <c:pt idx="7273">
                  <c:v>65.12</c:v>
                </c:pt>
                <c:pt idx="7274">
                  <c:v>62.18</c:v>
                </c:pt>
                <c:pt idx="7275">
                  <c:v>62.18</c:v>
                </c:pt>
                <c:pt idx="7276">
                  <c:v>79.349999999999994</c:v>
                </c:pt>
                <c:pt idx="7277">
                  <c:v>75.599999999999994</c:v>
                </c:pt>
                <c:pt idx="7278">
                  <c:v>69.41</c:v>
                </c:pt>
                <c:pt idx="7279">
                  <c:v>76.849999999999994</c:v>
                </c:pt>
              </c:numCache>
            </c:numRef>
          </c:yVal>
          <c:smooth val="1"/>
        </c:ser>
        <c:ser>
          <c:idx val="3"/>
          <c:order val="18"/>
          <c:tx>
            <c:v>Triangle</c:v>
          </c:tx>
          <c:spPr>
            <a:ln>
              <a:noFill/>
            </a:ln>
          </c:spPr>
          <c:marker>
            <c:symbol val="triangle"/>
            <c:size val="5"/>
            <c:spPr>
              <a:solidFill>
                <a:srgbClr val="FFC000"/>
              </a:solidFill>
              <a:ln>
                <a:solidFill>
                  <a:srgbClr val="FFC000"/>
                </a:solidFill>
              </a:ln>
            </c:spPr>
          </c:marker>
          <c:xVal>
            <c:numRef>
              <c:f>'FtLaud FL'!$A$7283:$A$8247</c:f>
              <c:numCache>
                <c:formatCode>General</c:formatCode>
                <c:ptCount val="965"/>
                <c:pt idx="0">
                  <c:v>62.2</c:v>
                </c:pt>
                <c:pt idx="1">
                  <c:v>62.1</c:v>
                </c:pt>
                <c:pt idx="2">
                  <c:v>61.9</c:v>
                </c:pt>
                <c:pt idx="3">
                  <c:v>61.7</c:v>
                </c:pt>
                <c:pt idx="4">
                  <c:v>64.2</c:v>
                </c:pt>
                <c:pt idx="5">
                  <c:v>64.400000000000006</c:v>
                </c:pt>
                <c:pt idx="6">
                  <c:v>62.8</c:v>
                </c:pt>
                <c:pt idx="7">
                  <c:v>61</c:v>
                </c:pt>
                <c:pt idx="8">
                  <c:v>62.6</c:v>
                </c:pt>
                <c:pt idx="9">
                  <c:v>62.6</c:v>
                </c:pt>
                <c:pt idx="10">
                  <c:v>62.6</c:v>
                </c:pt>
                <c:pt idx="11">
                  <c:v>62.6</c:v>
                </c:pt>
                <c:pt idx="12">
                  <c:v>62.6</c:v>
                </c:pt>
                <c:pt idx="13">
                  <c:v>62.6</c:v>
                </c:pt>
                <c:pt idx="14">
                  <c:v>62.6</c:v>
                </c:pt>
                <c:pt idx="15">
                  <c:v>62.6</c:v>
                </c:pt>
                <c:pt idx="16">
                  <c:v>62.6</c:v>
                </c:pt>
                <c:pt idx="17">
                  <c:v>62.6</c:v>
                </c:pt>
                <c:pt idx="18">
                  <c:v>62.6</c:v>
                </c:pt>
                <c:pt idx="19">
                  <c:v>62.6</c:v>
                </c:pt>
                <c:pt idx="20">
                  <c:v>62.6</c:v>
                </c:pt>
                <c:pt idx="21">
                  <c:v>62.6</c:v>
                </c:pt>
                <c:pt idx="22">
                  <c:v>62.6</c:v>
                </c:pt>
                <c:pt idx="23">
                  <c:v>62.6</c:v>
                </c:pt>
                <c:pt idx="24">
                  <c:v>62.6</c:v>
                </c:pt>
                <c:pt idx="25">
                  <c:v>62.6</c:v>
                </c:pt>
                <c:pt idx="26">
                  <c:v>62.6</c:v>
                </c:pt>
                <c:pt idx="27">
                  <c:v>62.6</c:v>
                </c:pt>
                <c:pt idx="28">
                  <c:v>62.6</c:v>
                </c:pt>
                <c:pt idx="29">
                  <c:v>62.6</c:v>
                </c:pt>
                <c:pt idx="30">
                  <c:v>60.8</c:v>
                </c:pt>
                <c:pt idx="31">
                  <c:v>60.8</c:v>
                </c:pt>
                <c:pt idx="32">
                  <c:v>60.8</c:v>
                </c:pt>
                <c:pt idx="33">
                  <c:v>60.8</c:v>
                </c:pt>
                <c:pt idx="34">
                  <c:v>60.8</c:v>
                </c:pt>
                <c:pt idx="35">
                  <c:v>60.8</c:v>
                </c:pt>
                <c:pt idx="36">
                  <c:v>60.8</c:v>
                </c:pt>
                <c:pt idx="37">
                  <c:v>60.8</c:v>
                </c:pt>
                <c:pt idx="38">
                  <c:v>60.8</c:v>
                </c:pt>
                <c:pt idx="39">
                  <c:v>60.8</c:v>
                </c:pt>
                <c:pt idx="40">
                  <c:v>60.8</c:v>
                </c:pt>
                <c:pt idx="41">
                  <c:v>60.8</c:v>
                </c:pt>
                <c:pt idx="42">
                  <c:v>60.8</c:v>
                </c:pt>
                <c:pt idx="43">
                  <c:v>60.8</c:v>
                </c:pt>
                <c:pt idx="44">
                  <c:v>60.8</c:v>
                </c:pt>
                <c:pt idx="45">
                  <c:v>60.8</c:v>
                </c:pt>
                <c:pt idx="46">
                  <c:v>60.8</c:v>
                </c:pt>
                <c:pt idx="47">
                  <c:v>60.8</c:v>
                </c:pt>
                <c:pt idx="48">
                  <c:v>60.8</c:v>
                </c:pt>
                <c:pt idx="49">
                  <c:v>60.8</c:v>
                </c:pt>
                <c:pt idx="50">
                  <c:v>60.8</c:v>
                </c:pt>
                <c:pt idx="51">
                  <c:v>60.8</c:v>
                </c:pt>
                <c:pt idx="52">
                  <c:v>60.8</c:v>
                </c:pt>
                <c:pt idx="53">
                  <c:v>60.8</c:v>
                </c:pt>
                <c:pt idx="54">
                  <c:v>60.8</c:v>
                </c:pt>
                <c:pt idx="55">
                  <c:v>60.8</c:v>
                </c:pt>
                <c:pt idx="56">
                  <c:v>60.8</c:v>
                </c:pt>
                <c:pt idx="57">
                  <c:v>60.8</c:v>
                </c:pt>
                <c:pt idx="58">
                  <c:v>60.8</c:v>
                </c:pt>
                <c:pt idx="59">
                  <c:v>60.8</c:v>
                </c:pt>
                <c:pt idx="60">
                  <c:v>60.8</c:v>
                </c:pt>
                <c:pt idx="61">
                  <c:v>60.8</c:v>
                </c:pt>
                <c:pt idx="62">
                  <c:v>60.8</c:v>
                </c:pt>
                <c:pt idx="63">
                  <c:v>60.8</c:v>
                </c:pt>
                <c:pt idx="64">
                  <c:v>60.8</c:v>
                </c:pt>
                <c:pt idx="65">
                  <c:v>60.8</c:v>
                </c:pt>
                <c:pt idx="66">
                  <c:v>60.8</c:v>
                </c:pt>
                <c:pt idx="67">
                  <c:v>60.8</c:v>
                </c:pt>
                <c:pt idx="68">
                  <c:v>60.8</c:v>
                </c:pt>
                <c:pt idx="69">
                  <c:v>60.8</c:v>
                </c:pt>
                <c:pt idx="70">
                  <c:v>60.8</c:v>
                </c:pt>
                <c:pt idx="71">
                  <c:v>60.8</c:v>
                </c:pt>
                <c:pt idx="72">
                  <c:v>60.8</c:v>
                </c:pt>
                <c:pt idx="73">
                  <c:v>60.8</c:v>
                </c:pt>
                <c:pt idx="74">
                  <c:v>60.8</c:v>
                </c:pt>
                <c:pt idx="75">
                  <c:v>60.8</c:v>
                </c:pt>
                <c:pt idx="76">
                  <c:v>60.8</c:v>
                </c:pt>
                <c:pt idx="77">
                  <c:v>60.8</c:v>
                </c:pt>
                <c:pt idx="78">
                  <c:v>60.8</c:v>
                </c:pt>
                <c:pt idx="79">
                  <c:v>60.8</c:v>
                </c:pt>
                <c:pt idx="80">
                  <c:v>60.8</c:v>
                </c:pt>
                <c:pt idx="81">
                  <c:v>60.8</c:v>
                </c:pt>
                <c:pt idx="82">
                  <c:v>60.8</c:v>
                </c:pt>
                <c:pt idx="83">
                  <c:v>60.8</c:v>
                </c:pt>
                <c:pt idx="84">
                  <c:v>64.400000000000006</c:v>
                </c:pt>
                <c:pt idx="85">
                  <c:v>64.400000000000006</c:v>
                </c:pt>
                <c:pt idx="86">
                  <c:v>64.400000000000006</c:v>
                </c:pt>
                <c:pt idx="87">
                  <c:v>64.400000000000006</c:v>
                </c:pt>
                <c:pt idx="88">
                  <c:v>64.400000000000006</c:v>
                </c:pt>
                <c:pt idx="89">
                  <c:v>64.400000000000006</c:v>
                </c:pt>
                <c:pt idx="90">
                  <c:v>64.400000000000006</c:v>
                </c:pt>
                <c:pt idx="91">
                  <c:v>64.400000000000006</c:v>
                </c:pt>
                <c:pt idx="92">
                  <c:v>64.400000000000006</c:v>
                </c:pt>
                <c:pt idx="93">
                  <c:v>64.400000000000006</c:v>
                </c:pt>
                <c:pt idx="94">
                  <c:v>64.400000000000006</c:v>
                </c:pt>
                <c:pt idx="95">
                  <c:v>64.400000000000006</c:v>
                </c:pt>
                <c:pt idx="96">
                  <c:v>64.400000000000006</c:v>
                </c:pt>
                <c:pt idx="97">
                  <c:v>64.400000000000006</c:v>
                </c:pt>
                <c:pt idx="98">
                  <c:v>64.400000000000006</c:v>
                </c:pt>
                <c:pt idx="99">
                  <c:v>64.400000000000006</c:v>
                </c:pt>
                <c:pt idx="100">
                  <c:v>64.400000000000006</c:v>
                </c:pt>
                <c:pt idx="101">
                  <c:v>64.400000000000006</c:v>
                </c:pt>
                <c:pt idx="102">
                  <c:v>64.400000000000006</c:v>
                </c:pt>
                <c:pt idx="103">
                  <c:v>64.400000000000006</c:v>
                </c:pt>
                <c:pt idx="104">
                  <c:v>64.400000000000006</c:v>
                </c:pt>
                <c:pt idx="105">
                  <c:v>64.400000000000006</c:v>
                </c:pt>
                <c:pt idx="106">
                  <c:v>64.400000000000006</c:v>
                </c:pt>
                <c:pt idx="107">
                  <c:v>64.400000000000006</c:v>
                </c:pt>
                <c:pt idx="108">
                  <c:v>64.400000000000006</c:v>
                </c:pt>
                <c:pt idx="109">
                  <c:v>64.400000000000006</c:v>
                </c:pt>
                <c:pt idx="110">
                  <c:v>64.400000000000006</c:v>
                </c:pt>
                <c:pt idx="111">
                  <c:v>64.400000000000006</c:v>
                </c:pt>
                <c:pt idx="112">
                  <c:v>65.3</c:v>
                </c:pt>
                <c:pt idx="113">
                  <c:v>60.6</c:v>
                </c:pt>
                <c:pt idx="114">
                  <c:v>60.6</c:v>
                </c:pt>
                <c:pt idx="115">
                  <c:v>61.7</c:v>
                </c:pt>
                <c:pt idx="116">
                  <c:v>65.5</c:v>
                </c:pt>
                <c:pt idx="117">
                  <c:v>64.8</c:v>
                </c:pt>
                <c:pt idx="118">
                  <c:v>60.4</c:v>
                </c:pt>
                <c:pt idx="119">
                  <c:v>66</c:v>
                </c:pt>
                <c:pt idx="120">
                  <c:v>64.900000000000006</c:v>
                </c:pt>
                <c:pt idx="121">
                  <c:v>62.1</c:v>
                </c:pt>
                <c:pt idx="122">
                  <c:v>66.2</c:v>
                </c:pt>
                <c:pt idx="123">
                  <c:v>60.1</c:v>
                </c:pt>
                <c:pt idx="124">
                  <c:v>63.3</c:v>
                </c:pt>
                <c:pt idx="125">
                  <c:v>64.400000000000006</c:v>
                </c:pt>
                <c:pt idx="126">
                  <c:v>64.599999999999994</c:v>
                </c:pt>
                <c:pt idx="127">
                  <c:v>59.5</c:v>
                </c:pt>
                <c:pt idx="128">
                  <c:v>64.8</c:v>
                </c:pt>
                <c:pt idx="129">
                  <c:v>64.400000000000006</c:v>
                </c:pt>
                <c:pt idx="130">
                  <c:v>61.7</c:v>
                </c:pt>
                <c:pt idx="131">
                  <c:v>63.9</c:v>
                </c:pt>
                <c:pt idx="132">
                  <c:v>66.2</c:v>
                </c:pt>
                <c:pt idx="133">
                  <c:v>66.2</c:v>
                </c:pt>
                <c:pt idx="134">
                  <c:v>66.2</c:v>
                </c:pt>
                <c:pt idx="135">
                  <c:v>66.2</c:v>
                </c:pt>
                <c:pt idx="136">
                  <c:v>66.2</c:v>
                </c:pt>
                <c:pt idx="137">
                  <c:v>66.2</c:v>
                </c:pt>
                <c:pt idx="138">
                  <c:v>66.2</c:v>
                </c:pt>
                <c:pt idx="139">
                  <c:v>66.2</c:v>
                </c:pt>
                <c:pt idx="140">
                  <c:v>66.2</c:v>
                </c:pt>
                <c:pt idx="141">
                  <c:v>66.2</c:v>
                </c:pt>
                <c:pt idx="142">
                  <c:v>66.2</c:v>
                </c:pt>
                <c:pt idx="143">
                  <c:v>64.400000000000006</c:v>
                </c:pt>
                <c:pt idx="144">
                  <c:v>64.400000000000006</c:v>
                </c:pt>
                <c:pt idx="145">
                  <c:v>64.400000000000006</c:v>
                </c:pt>
                <c:pt idx="146">
                  <c:v>64.400000000000006</c:v>
                </c:pt>
                <c:pt idx="147">
                  <c:v>64.400000000000006</c:v>
                </c:pt>
                <c:pt idx="148">
                  <c:v>64.400000000000006</c:v>
                </c:pt>
                <c:pt idx="149">
                  <c:v>64.400000000000006</c:v>
                </c:pt>
                <c:pt idx="150">
                  <c:v>64.400000000000006</c:v>
                </c:pt>
                <c:pt idx="151">
                  <c:v>64.400000000000006</c:v>
                </c:pt>
                <c:pt idx="152">
                  <c:v>64.400000000000006</c:v>
                </c:pt>
                <c:pt idx="153">
                  <c:v>64.400000000000006</c:v>
                </c:pt>
                <c:pt idx="154">
                  <c:v>60.8</c:v>
                </c:pt>
                <c:pt idx="155">
                  <c:v>60.8</c:v>
                </c:pt>
                <c:pt idx="156">
                  <c:v>60.8</c:v>
                </c:pt>
                <c:pt idx="157">
                  <c:v>60.8</c:v>
                </c:pt>
                <c:pt idx="158">
                  <c:v>60.8</c:v>
                </c:pt>
                <c:pt idx="159">
                  <c:v>68</c:v>
                </c:pt>
                <c:pt idx="160">
                  <c:v>68</c:v>
                </c:pt>
                <c:pt idx="161">
                  <c:v>68</c:v>
                </c:pt>
                <c:pt idx="162">
                  <c:v>68</c:v>
                </c:pt>
                <c:pt idx="163">
                  <c:v>68</c:v>
                </c:pt>
                <c:pt idx="164">
                  <c:v>62.6</c:v>
                </c:pt>
                <c:pt idx="165">
                  <c:v>62.6</c:v>
                </c:pt>
                <c:pt idx="166">
                  <c:v>62.6</c:v>
                </c:pt>
                <c:pt idx="167">
                  <c:v>62.6</c:v>
                </c:pt>
                <c:pt idx="168">
                  <c:v>62.6</c:v>
                </c:pt>
                <c:pt idx="169">
                  <c:v>62.6</c:v>
                </c:pt>
                <c:pt idx="170">
                  <c:v>62.6</c:v>
                </c:pt>
                <c:pt idx="171">
                  <c:v>62.6</c:v>
                </c:pt>
                <c:pt idx="172">
                  <c:v>62.6</c:v>
                </c:pt>
                <c:pt idx="173">
                  <c:v>62.6</c:v>
                </c:pt>
                <c:pt idx="174">
                  <c:v>62.6</c:v>
                </c:pt>
                <c:pt idx="175">
                  <c:v>62.6</c:v>
                </c:pt>
                <c:pt idx="176">
                  <c:v>59</c:v>
                </c:pt>
                <c:pt idx="177">
                  <c:v>59</c:v>
                </c:pt>
                <c:pt idx="178">
                  <c:v>59</c:v>
                </c:pt>
                <c:pt idx="179">
                  <c:v>59</c:v>
                </c:pt>
                <c:pt idx="180">
                  <c:v>59</c:v>
                </c:pt>
                <c:pt idx="181">
                  <c:v>59</c:v>
                </c:pt>
                <c:pt idx="182">
                  <c:v>59</c:v>
                </c:pt>
                <c:pt idx="183">
                  <c:v>59</c:v>
                </c:pt>
                <c:pt idx="184">
                  <c:v>59</c:v>
                </c:pt>
                <c:pt idx="185">
                  <c:v>59</c:v>
                </c:pt>
                <c:pt idx="186">
                  <c:v>59</c:v>
                </c:pt>
                <c:pt idx="187">
                  <c:v>59</c:v>
                </c:pt>
                <c:pt idx="188">
                  <c:v>68.5</c:v>
                </c:pt>
                <c:pt idx="189">
                  <c:v>60.8</c:v>
                </c:pt>
                <c:pt idx="190">
                  <c:v>62.6</c:v>
                </c:pt>
                <c:pt idx="191">
                  <c:v>66</c:v>
                </c:pt>
                <c:pt idx="192">
                  <c:v>63.5</c:v>
                </c:pt>
                <c:pt idx="193">
                  <c:v>62.8</c:v>
                </c:pt>
                <c:pt idx="194">
                  <c:v>60.8</c:v>
                </c:pt>
                <c:pt idx="195">
                  <c:v>58.5</c:v>
                </c:pt>
                <c:pt idx="196">
                  <c:v>64.400000000000006</c:v>
                </c:pt>
                <c:pt idx="197">
                  <c:v>60.8</c:v>
                </c:pt>
                <c:pt idx="198">
                  <c:v>70</c:v>
                </c:pt>
                <c:pt idx="199">
                  <c:v>57.9</c:v>
                </c:pt>
                <c:pt idx="200">
                  <c:v>57.6</c:v>
                </c:pt>
                <c:pt idx="201">
                  <c:v>61.7</c:v>
                </c:pt>
                <c:pt idx="202">
                  <c:v>67.099999999999994</c:v>
                </c:pt>
                <c:pt idx="203">
                  <c:v>66.2</c:v>
                </c:pt>
                <c:pt idx="204">
                  <c:v>66.2</c:v>
                </c:pt>
                <c:pt idx="205">
                  <c:v>66.2</c:v>
                </c:pt>
                <c:pt idx="206">
                  <c:v>66.2</c:v>
                </c:pt>
                <c:pt idx="207">
                  <c:v>66.2</c:v>
                </c:pt>
                <c:pt idx="208">
                  <c:v>66.2</c:v>
                </c:pt>
                <c:pt idx="209">
                  <c:v>66.2</c:v>
                </c:pt>
                <c:pt idx="210">
                  <c:v>66.2</c:v>
                </c:pt>
                <c:pt idx="211">
                  <c:v>66.2</c:v>
                </c:pt>
                <c:pt idx="212">
                  <c:v>66.2</c:v>
                </c:pt>
                <c:pt idx="213">
                  <c:v>66.2</c:v>
                </c:pt>
                <c:pt idx="214">
                  <c:v>66.2</c:v>
                </c:pt>
                <c:pt idx="215">
                  <c:v>66.2</c:v>
                </c:pt>
                <c:pt idx="216">
                  <c:v>66.2</c:v>
                </c:pt>
                <c:pt idx="217">
                  <c:v>66.2</c:v>
                </c:pt>
                <c:pt idx="218">
                  <c:v>66.2</c:v>
                </c:pt>
                <c:pt idx="219">
                  <c:v>66.2</c:v>
                </c:pt>
                <c:pt idx="220">
                  <c:v>66.2</c:v>
                </c:pt>
                <c:pt idx="221">
                  <c:v>59</c:v>
                </c:pt>
                <c:pt idx="222">
                  <c:v>59</c:v>
                </c:pt>
                <c:pt idx="223">
                  <c:v>60.8</c:v>
                </c:pt>
                <c:pt idx="224">
                  <c:v>60.8</c:v>
                </c:pt>
                <c:pt idx="225">
                  <c:v>60.8</c:v>
                </c:pt>
                <c:pt idx="226">
                  <c:v>60.8</c:v>
                </c:pt>
                <c:pt idx="227">
                  <c:v>60.8</c:v>
                </c:pt>
                <c:pt idx="228">
                  <c:v>60.8</c:v>
                </c:pt>
                <c:pt idx="229">
                  <c:v>60.8</c:v>
                </c:pt>
                <c:pt idx="230">
                  <c:v>60.8</c:v>
                </c:pt>
                <c:pt idx="231">
                  <c:v>60.8</c:v>
                </c:pt>
                <c:pt idx="232">
                  <c:v>60.8</c:v>
                </c:pt>
                <c:pt idx="233">
                  <c:v>60.8</c:v>
                </c:pt>
                <c:pt idx="234">
                  <c:v>60.8</c:v>
                </c:pt>
                <c:pt idx="235">
                  <c:v>60.8</c:v>
                </c:pt>
                <c:pt idx="236">
                  <c:v>60.8</c:v>
                </c:pt>
                <c:pt idx="237">
                  <c:v>60.8</c:v>
                </c:pt>
                <c:pt idx="238">
                  <c:v>60.8</c:v>
                </c:pt>
                <c:pt idx="239">
                  <c:v>60.8</c:v>
                </c:pt>
                <c:pt idx="240">
                  <c:v>60.8</c:v>
                </c:pt>
                <c:pt idx="241">
                  <c:v>60.8</c:v>
                </c:pt>
                <c:pt idx="242">
                  <c:v>60.8</c:v>
                </c:pt>
                <c:pt idx="243">
                  <c:v>57.2</c:v>
                </c:pt>
                <c:pt idx="244">
                  <c:v>57.2</c:v>
                </c:pt>
                <c:pt idx="245">
                  <c:v>57.2</c:v>
                </c:pt>
                <c:pt idx="246">
                  <c:v>57.2</c:v>
                </c:pt>
                <c:pt idx="247">
                  <c:v>57.2</c:v>
                </c:pt>
                <c:pt idx="248">
                  <c:v>57.2</c:v>
                </c:pt>
                <c:pt idx="249">
                  <c:v>57.2</c:v>
                </c:pt>
                <c:pt idx="250">
                  <c:v>57.2</c:v>
                </c:pt>
                <c:pt idx="251">
                  <c:v>57.2</c:v>
                </c:pt>
                <c:pt idx="252">
                  <c:v>57.2</c:v>
                </c:pt>
                <c:pt idx="253">
                  <c:v>57.2</c:v>
                </c:pt>
                <c:pt idx="254">
                  <c:v>57.2</c:v>
                </c:pt>
                <c:pt idx="255">
                  <c:v>57.2</c:v>
                </c:pt>
                <c:pt idx="256">
                  <c:v>57.2</c:v>
                </c:pt>
                <c:pt idx="257">
                  <c:v>66</c:v>
                </c:pt>
                <c:pt idx="258">
                  <c:v>69.8</c:v>
                </c:pt>
                <c:pt idx="259">
                  <c:v>69.8</c:v>
                </c:pt>
                <c:pt idx="260">
                  <c:v>69.8</c:v>
                </c:pt>
                <c:pt idx="261">
                  <c:v>69.8</c:v>
                </c:pt>
                <c:pt idx="262">
                  <c:v>69.8</c:v>
                </c:pt>
                <c:pt idx="263">
                  <c:v>69.8</c:v>
                </c:pt>
                <c:pt idx="264">
                  <c:v>69.8</c:v>
                </c:pt>
                <c:pt idx="265">
                  <c:v>69.8</c:v>
                </c:pt>
                <c:pt idx="266">
                  <c:v>69.8</c:v>
                </c:pt>
                <c:pt idx="267">
                  <c:v>69.8</c:v>
                </c:pt>
                <c:pt idx="268">
                  <c:v>69.8</c:v>
                </c:pt>
                <c:pt idx="269">
                  <c:v>69.8</c:v>
                </c:pt>
                <c:pt idx="270">
                  <c:v>69.8</c:v>
                </c:pt>
                <c:pt idx="271">
                  <c:v>69.8</c:v>
                </c:pt>
                <c:pt idx="272">
                  <c:v>69.8</c:v>
                </c:pt>
                <c:pt idx="273">
                  <c:v>68.900000000000006</c:v>
                </c:pt>
                <c:pt idx="274">
                  <c:v>68</c:v>
                </c:pt>
                <c:pt idx="275">
                  <c:v>68</c:v>
                </c:pt>
                <c:pt idx="276">
                  <c:v>68</c:v>
                </c:pt>
                <c:pt idx="277">
                  <c:v>68</c:v>
                </c:pt>
                <c:pt idx="278">
                  <c:v>68</c:v>
                </c:pt>
                <c:pt idx="279">
                  <c:v>68</c:v>
                </c:pt>
                <c:pt idx="280">
                  <c:v>68</c:v>
                </c:pt>
                <c:pt idx="281">
                  <c:v>68</c:v>
                </c:pt>
                <c:pt idx="282">
                  <c:v>68</c:v>
                </c:pt>
                <c:pt idx="283">
                  <c:v>68</c:v>
                </c:pt>
                <c:pt idx="284">
                  <c:v>68</c:v>
                </c:pt>
                <c:pt idx="285">
                  <c:v>68</c:v>
                </c:pt>
                <c:pt idx="286">
                  <c:v>68</c:v>
                </c:pt>
                <c:pt idx="287">
                  <c:v>68</c:v>
                </c:pt>
                <c:pt idx="288">
                  <c:v>68</c:v>
                </c:pt>
                <c:pt idx="289">
                  <c:v>68</c:v>
                </c:pt>
                <c:pt idx="290">
                  <c:v>68</c:v>
                </c:pt>
                <c:pt idx="291">
                  <c:v>68</c:v>
                </c:pt>
                <c:pt idx="292">
                  <c:v>64.400000000000006</c:v>
                </c:pt>
                <c:pt idx="293">
                  <c:v>64.400000000000006</c:v>
                </c:pt>
                <c:pt idx="294">
                  <c:v>64.400000000000006</c:v>
                </c:pt>
                <c:pt idx="295">
                  <c:v>64.400000000000006</c:v>
                </c:pt>
                <c:pt idx="296">
                  <c:v>64.400000000000006</c:v>
                </c:pt>
                <c:pt idx="297">
                  <c:v>64.400000000000006</c:v>
                </c:pt>
                <c:pt idx="298">
                  <c:v>64.400000000000006</c:v>
                </c:pt>
                <c:pt idx="299">
                  <c:v>64.400000000000006</c:v>
                </c:pt>
                <c:pt idx="300">
                  <c:v>64.400000000000006</c:v>
                </c:pt>
                <c:pt idx="301">
                  <c:v>64.400000000000006</c:v>
                </c:pt>
                <c:pt idx="302">
                  <c:v>64.400000000000006</c:v>
                </c:pt>
                <c:pt idx="303">
                  <c:v>64.400000000000006</c:v>
                </c:pt>
                <c:pt idx="304">
                  <c:v>64.400000000000006</c:v>
                </c:pt>
                <c:pt idx="305">
                  <c:v>64.400000000000006</c:v>
                </c:pt>
                <c:pt idx="306">
                  <c:v>64.400000000000006</c:v>
                </c:pt>
                <c:pt idx="307">
                  <c:v>62.6</c:v>
                </c:pt>
                <c:pt idx="308">
                  <c:v>62.6</c:v>
                </c:pt>
                <c:pt idx="309">
                  <c:v>62.6</c:v>
                </c:pt>
                <c:pt idx="310">
                  <c:v>62.6</c:v>
                </c:pt>
                <c:pt idx="311">
                  <c:v>62.6</c:v>
                </c:pt>
                <c:pt idx="312">
                  <c:v>62.6</c:v>
                </c:pt>
                <c:pt idx="313">
                  <c:v>62.6</c:v>
                </c:pt>
                <c:pt idx="314">
                  <c:v>62.6</c:v>
                </c:pt>
                <c:pt idx="315">
                  <c:v>62.6</c:v>
                </c:pt>
                <c:pt idx="316">
                  <c:v>62.6</c:v>
                </c:pt>
                <c:pt idx="317">
                  <c:v>62.6</c:v>
                </c:pt>
                <c:pt idx="318">
                  <c:v>62.6</c:v>
                </c:pt>
                <c:pt idx="319">
                  <c:v>62.6</c:v>
                </c:pt>
                <c:pt idx="320">
                  <c:v>62.6</c:v>
                </c:pt>
                <c:pt idx="321">
                  <c:v>62.6</c:v>
                </c:pt>
                <c:pt idx="322">
                  <c:v>62.6</c:v>
                </c:pt>
                <c:pt idx="323">
                  <c:v>62.6</c:v>
                </c:pt>
                <c:pt idx="324">
                  <c:v>62.6</c:v>
                </c:pt>
                <c:pt idx="325">
                  <c:v>62.6</c:v>
                </c:pt>
                <c:pt idx="326">
                  <c:v>62.6</c:v>
                </c:pt>
                <c:pt idx="327">
                  <c:v>57</c:v>
                </c:pt>
                <c:pt idx="328">
                  <c:v>71.599999999999994</c:v>
                </c:pt>
                <c:pt idx="329">
                  <c:v>71.599999999999994</c:v>
                </c:pt>
                <c:pt idx="330">
                  <c:v>71.599999999999994</c:v>
                </c:pt>
                <c:pt idx="331">
                  <c:v>71.599999999999994</c:v>
                </c:pt>
                <c:pt idx="332">
                  <c:v>71.599999999999994</c:v>
                </c:pt>
                <c:pt idx="333">
                  <c:v>71.599999999999994</c:v>
                </c:pt>
                <c:pt idx="334">
                  <c:v>71.599999999999994</c:v>
                </c:pt>
                <c:pt idx="335">
                  <c:v>71.599999999999994</c:v>
                </c:pt>
                <c:pt idx="336">
                  <c:v>71.599999999999994</c:v>
                </c:pt>
                <c:pt idx="337">
                  <c:v>71.599999999999994</c:v>
                </c:pt>
                <c:pt idx="338">
                  <c:v>71.599999999999994</c:v>
                </c:pt>
                <c:pt idx="339">
                  <c:v>71.599999999999994</c:v>
                </c:pt>
                <c:pt idx="340">
                  <c:v>71.599999999999994</c:v>
                </c:pt>
                <c:pt idx="341">
                  <c:v>71.599999999999994</c:v>
                </c:pt>
                <c:pt idx="342">
                  <c:v>71.599999999999994</c:v>
                </c:pt>
                <c:pt idx="343">
                  <c:v>71.599999999999994</c:v>
                </c:pt>
                <c:pt idx="344">
                  <c:v>71.599999999999994</c:v>
                </c:pt>
                <c:pt idx="345">
                  <c:v>71.599999999999994</c:v>
                </c:pt>
                <c:pt idx="346">
                  <c:v>71.599999999999994</c:v>
                </c:pt>
                <c:pt idx="347">
                  <c:v>71.599999999999994</c:v>
                </c:pt>
                <c:pt idx="348">
                  <c:v>71.599999999999994</c:v>
                </c:pt>
                <c:pt idx="349">
                  <c:v>71.599999999999994</c:v>
                </c:pt>
                <c:pt idx="350">
                  <c:v>71.599999999999994</c:v>
                </c:pt>
                <c:pt idx="351">
                  <c:v>71.599999999999994</c:v>
                </c:pt>
                <c:pt idx="352">
                  <c:v>71.599999999999994</c:v>
                </c:pt>
                <c:pt idx="353">
                  <c:v>71.599999999999994</c:v>
                </c:pt>
                <c:pt idx="354">
                  <c:v>56.7</c:v>
                </c:pt>
                <c:pt idx="355">
                  <c:v>69.8</c:v>
                </c:pt>
                <c:pt idx="356">
                  <c:v>65.8</c:v>
                </c:pt>
                <c:pt idx="357">
                  <c:v>56.5</c:v>
                </c:pt>
                <c:pt idx="358">
                  <c:v>56.5</c:v>
                </c:pt>
                <c:pt idx="359">
                  <c:v>70.5</c:v>
                </c:pt>
                <c:pt idx="360">
                  <c:v>59.7</c:v>
                </c:pt>
                <c:pt idx="361">
                  <c:v>73.2</c:v>
                </c:pt>
                <c:pt idx="362">
                  <c:v>69.099999999999994</c:v>
                </c:pt>
                <c:pt idx="363">
                  <c:v>68.5</c:v>
                </c:pt>
                <c:pt idx="364">
                  <c:v>68.5</c:v>
                </c:pt>
                <c:pt idx="365">
                  <c:v>72.900000000000006</c:v>
                </c:pt>
                <c:pt idx="366">
                  <c:v>72.3</c:v>
                </c:pt>
                <c:pt idx="367">
                  <c:v>55.8</c:v>
                </c:pt>
                <c:pt idx="368">
                  <c:v>70.2</c:v>
                </c:pt>
                <c:pt idx="369">
                  <c:v>60.8</c:v>
                </c:pt>
                <c:pt idx="370">
                  <c:v>73.2</c:v>
                </c:pt>
                <c:pt idx="371">
                  <c:v>71.599999999999994</c:v>
                </c:pt>
                <c:pt idx="372">
                  <c:v>71.599999999999994</c:v>
                </c:pt>
                <c:pt idx="373">
                  <c:v>71.599999999999994</c:v>
                </c:pt>
                <c:pt idx="374">
                  <c:v>71.599999999999994</c:v>
                </c:pt>
                <c:pt idx="375">
                  <c:v>71.599999999999994</c:v>
                </c:pt>
                <c:pt idx="376">
                  <c:v>71.599999999999994</c:v>
                </c:pt>
                <c:pt idx="377">
                  <c:v>71.599999999999994</c:v>
                </c:pt>
                <c:pt idx="378">
                  <c:v>71.599999999999994</c:v>
                </c:pt>
                <c:pt idx="379">
                  <c:v>71.599999999999994</c:v>
                </c:pt>
                <c:pt idx="380">
                  <c:v>71.599999999999994</c:v>
                </c:pt>
                <c:pt idx="381">
                  <c:v>71.599999999999994</c:v>
                </c:pt>
                <c:pt idx="382">
                  <c:v>71.599999999999994</c:v>
                </c:pt>
                <c:pt idx="383">
                  <c:v>64.400000000000006</c:v>
                </c:pt>
                <c:pt idx="384">
                  <c:v>64.400000000000006</c:v>
                </c:pt>
                <c:pt idx="385">
                  <c:v>64.400000000000006</c:v>
                </c:pt>
                <c:pt idx="386">
                  <c:v>64.400000000000006</c:v>
                </c:pt>
                <c:pt idx="387">
                  <c:v>64.400000000000006</c:v>
                </c:pt>
                <c:pt idx="388">
                  <c:v>64.400000000000006</c:v>
                </c:pt>
                <c:pt idx="389">
                  <c:v>64.400000000000006</c:v>
                </c:pt>
                <c:pt idx="390">
                  <c:v>64.400000000000006</c:v>
                </c:pt>
                <c:pt idx="391">
                  <c:v>64.400000000000006</c:v>
                </c:pt>
                <c:pt idx="392">
                  <c:v>64.400000000000006</c:v>
                </c:pt>
                <c:pt idx="393">
                  <c:v>64.400000000000006</c:v>
                </c:pt>
                <c:pt idx="394">
                  <c:v>57.2</c:v>
                </c:pt>
                <c:pt idx="395">
                  <c:v>57.2</c:v>
                </c:pt>
                <c:pt idx="396">
                  <c:v>57.2</c:v>
                </c:pt>
                <c:pt idx="397">
                  <c:v>57.2</c:v>
                </c:pt>
                <c:pt idx="398">
                  <c:v>57.2</c:v>
                </c:pt>
                <c:pt idx="399">
                  <c:v>57.2</c:v>
                </c:pt>
                <c:pt idx="400">
                  <c:v>57.2</c:v>
                </c:pt>
                <c:pt idx="401">
                  <c:v>57.2</c:v>
                </c:pt>
                <c:pt idx="402">
                  <c:v>57.2</c:v>
                </c:pt>
                <c:pt idx="403">
                  <c:v>59</c:v>
                </c:pt>
                <c:pt idx="404">
                  <c:v>59</c:v>
                </c:pt>
                <c:pt idx="405">
                  <c:v>59</c:v>
                </c:pt>
                <c:pt idx="406">
                  <c:v>59</c:v>
                </c:pt>
                <c:pt idx="407">
                  <c:v>57.7</c:v>
                </c:pt>
                <c:pt idx="408">
                  <c:v>73</c:v>
                </c:pt>
                <c:pt idx="409">
                  <c:v>55.4</c:v>
                </c:pt>
                <c:pt idx="410">
                  <c:v>55.4</c:v>
                </c:pt>
                <c:pt idx="411">
                  <c:v>55.4</c:v>
                </c:pt>
                <c:pt idx="412">
                  <c:v>55.4</c:v>
                </c:pt>
                <c:pt idx="413">
                  <c:v>55.4</c:v>
                </c:pt>
                <c:pt idx="414">
                  <c:v>55.4</c:v>
                </c:pt>
                <c:pt idx="415">
                  <c:v>55.4</c:v>
                </c:pt>
                <c:pt idx="416">
                  <c:v>55.4</c:v>
                </c:pt>
                <c:pt idx="417">
                  <c:v>55.4</c:v>
                </c:pt>
                <c:pt idx="418">
                  <c:v>55.4</c:v>
                </c:pt>
                <c:pt idx="419">
                  <c:v>55.4</c:v>
                </c:pt>
                <c:pt idx="420">
                  <c:v>55.4</c:v>
                </c:pt>
                <c:pt idx="421">
                  <c:v>55.4</c:v>
                </c:pt>
                <c:pt idx="422">
                  <c:v>55.4</c:v>
                </c:pt>
                <c:pt idx="423">
                  <c:v>55.4</c:v>
                </c:pt>
                <c:pt idx="424">
                  <c:v>55.4</c:v>
                </c:pt>
                <c:pt idx="425">
                  <c:v>68</c:v>
                </c:pt>
                <c:pt idx="426">
                  <c:v>68</c:v>
                </c:pt>
                <c:pt idx="427">
                  <c:v>68</c:v>
                </c:pt>
                <c:pt idx="428">
                  <c:v>68</c:v>
                </c:pt>
                <c:pt idx="429">
                  <c:v>66.2</c:v>
                </c:pt>
                <c:pt idx="430">
                  <c:v>66.2</c:v>
                </c:pt>
                <c:pt idx="431">
                  <c:v>66.2</c:v>
                </c:pt>
                <c:pt idx="432">
                  <c:v>66.2</c:v>
                </c:pt>
                <c:pt idx="433">
                  <c:v>66.2</c:v>
                </c:pt>
                <c:pt idx="434">
                  <c:v>66.2</c:v>
                </c:pt>
                <c:pt idx="435">
                  <c:v>66.2</c:v>
                </c:pt>
                <c:pt idx="436">
                  <c:v>66.2</c:v>
                </c:pt>
                <c:pt idx="437">
                  <c:v>66.2</c:v>
                </c:pt>
                <c:pt idx="438">
                  <c:v>66.2</c:v>
                </c:pt>
                <c:pt idx="439">
                  <c:v>66.2</c:v>
                </c:pt>
                <c:pt idx="440">
                  <c:v>66.2</c:v>
                </c:pt>
                <c:pt idx="441">
                  <c:v>66.2</c:v>
                </c:pt>
                <c:pt idx="442">
                  <c:v>66.2</c:v>
                </c:pt>
                <c:pt idx="443">
                  <c:v>66.2</c:v>
                </c:pt>
                <c:pt idx="444">
                  <c:v>66.2</c:v>
                </c:pt>
                <c:pt idx="445">
                  <c:v>66.2</c:v>
                </c:pt>
                <c:pt idx="446">
                  <c:v>66.2</c:v>
                </c:pt>
                <c:pt idx="447">
                  <c:v>66.2</c:v>
                </c:pt>
                <c:pt idx="448">
                  <c:v>69.8</c:v>
                </c:pt>
                <c:pt idx="449">
                  <c:v>69.8</c:v>
                </c:pt>
                <c:pt idx="450">
                  <c:v>69.8</c:v>
                </c:pt>
                <c:pt idx="451">
                  <c:v>69.8</c:v>
                </c:pt>
                <c:pt idx="452">
                  <c:v>69.8</c:v>
                </c:pt>
                <c:pt idx="453">
                  <c:v>69.8</c:v>
                </c:pt>
                <c:pt idx="454">
                  <c:v>69.8</c:v>
                </c:pt>
                <c:pt idx="455">
                  <c:v>69.8</c:v>
                </c:pt>
                <c:pt idx="456">
                  <c:v>69.8</c:v>
                </c:pt>
                <c:pt idx="457">
                  <c:v>69.8</c:v>
                </c:pt>
                <c:pt idx="458">
                  <c:v>69.8</c:v>
                </c:pt>
                <c:pt idx="459">
                  <c:v>69.8</c:v>
                </c:pt>
                <c:pt idx="460">
                  <c:v>69.8</c:v>
                </c:pt>
                <c:pt idx="461">
                  <c:v>62.6</c:v>
                </c:pt>
                <c:pt idx="462">
                  <c:v>62.6</c:v>
                </c:pt>
                <c:pt idx="463">
                  <c:v>62.6</c:v>
                </c:pt>
                <c:pt idx="464">
                  <c:v>62.6</c:v>
                </c:pt>
                <c:pt idx="465">
                  <c:v>62.6</c:v>
                </c:pt>
                <c:pt idx="466">
                  <c:v>62.6</c:v>
                </c:pt>
                <c:pt idx="467">
                  <c:v>62.6</c:v>
                </c:pt>
                <c:pt idx="468">
                  <c:v>62.6</c:v>
                </c:pt>
                <c:pt idx="469">
                  <c:v>62.6</c:v>
                </c:pt>
                <c:pt idx="470">
                  <c:v>62.6</c:v>
                </c:pt>
                <c:pt idx="471">
                  <c:v>62.6</c:v>
                </c:pt>
                <c:pt idx="472">
                  <c:v>63</c:v>
                </c:pt>
                <c:pt idx="473">
                  <c:v>60.8</c:v>
                </c:pt>
                <c:pt idx="474">
                  <c:v>60.8</c:v>
                </c:pt>
                <c:pt idx="475">
                  <c:v>60.8</c:v>
                </c:pt>
                <c:pt idx="476">
                  <c:v>60.8</c:v>
                </c:pt>
                <c:pt idx="477">
                  <c:v>60.8</c:v>
                </c:pt>
                <c:pt idx="478">
                  <c:v>60.8</c:v>
                </c:pt>
                <c:pt idx="479">
                  <c:v>60.8</c:v>
                </c:pt>
                <c:pt idx="480">
                  <c:v>60.8</c:v>
                </c:pt>
                <c:pt idx="481">
                  <c:v>60.8</c:v>
                </c:pt>
                <c:pt idx="482">
                  <c:v>60.8</c:v>
                </c:pt>
                <c:pt idx="483">
                  <c:v>60.8</c:v>
                </c:pt>
                <c:pt idx="484">
                  <c:v>60.8</c:v>
                </c:pt>
                <c:pt idx="485">
                  <c:v>60.8</c:v>
                </c:pt>
                <c:pt idx="486">
                  <c:v>60.8</c:v>
                </c:pt>
                <c:pt idx="487">
                  <c:v>60.8</c:v>
                </c:pt>
                <c:pt idx="488">
                  <c:v>60.8</c:v>
                </c:pt>
                <c:pt idx="489">
                  <c:v>60.8</c:v>
                </c:pt>
                <c:pt idx="490">
                  <c:v>60.8</c:v>
                </c:pt>
                <c:pt idx="491">
                  <c:v>73.400000000000006</c:v>
                </c:pt>
                <c:pt idx="492">
                  <c:v>73.400000000000006</c:v>
                </c:pt>
                <c:pt idx="493">
                  <c:v>73.400000000000006</c:v>
                </c:pt>
                <c:pt idx="494">
                  <c:v>73.400000000000006</c:v>
                </c:pt>
                <c:pt idx="495">
                  <c:v>73.400000000000006</c:v>
                </c:pt>
                <c:pt idx="496">
                  <c:v>73.400000000000006</c:v>
                </c:pt>
                <c:pt idx="497">
                  <c:v>73.400000000000006</c:v>
                </c:pt>
                <c:pt idx="498">
                  <c:v>73.400000000000006</c:v>
                </c:pt>
                <c:pt idx="499">
                  <c:v>55.2</c:v>
                </c:pt>
                <c:pt idx="500">
                  <c:v>67.8</c:v>
                </c:pt>
                <c:pt idx="501">
                  <c:v>71.599999999999994</c:v>
                </c:pt>
                <c:pt idx="502">
                  <c:v>71.599999999999994</c:v>
                </c:pt>
                <c:pt idx="503">
                  <c:v>59.5</c:v>
                </c:pt>
                <c:pt idx="504">
                  <c:v>68.900000000000006</c:v>
                </c:pt>
                <c:pt idx="505">
                  <c:v>62.4</c:v>
                </c:pt>
                <c:pt idx="506">
                  <c:v>55</c:v>
                </c:pt>
                <c:pt idx="507">
                  <c:v>72.900000000000006</c:v>
                </c:pt>
                <c:pt idx="508">
                  <c:v>69.599999999999994</c:v>
                </c:pt>
                <c:pt idx="509">
                  <c:v>61.9</c:v>
                </c:pt>
                <c:pt idx="510">
                  <c:v>66.2</c:v>
                </c:pt>
                <c:pt idx="511">
                  <c:v>54.5</c:v>
                </c:pt>
                <c:pt idx="512">
                  <c:v>57</c:v>
                </c:pt>
                <c:pt idx="513">
                  <c:v>72.5</c:v>
                </c:pt>
                <c:pt idx="514">
                  <c:v>69.8</c:v>
                </c:pt>
                <c:pt idx="515">
                  <c:v>66.900000000000006</c:v>
                </c:pt>
                <c:pt idx="516">
                  <c:v>54.3</c:v>
                </c:pt>
                <c:pt idx="517">
                  <c:v>66.400000000000006</c:v>
                </c:pt>
                <c:pt idx="518">
                  <c:v>71.2</c:v>
                </c:pt>
                <c:pt idx="519">
                  <c:v>62.2</c:v>
                </c:pt>
                <c:pt idx="520">
                  <c:v>67.599999999999994</c:v>
                </c:pt>
                <c:pt idx="521">
                  <c:v>61</c:v>
                </c:pt>
                <c:pt idx="522">
                  <c:v>67.5</c:v>
                </c:pt>
                <c:pt idx="523">
                  <c:v>53.8</c:v>
                </c:pt>
                <c:pt idx="524">
                  <c:v>63.3</c:v>
                </c:pt>
                <c:pt idx="525">
                  <c:v>55.4</c:v>
                </c:pt>
                <c:pt idx="526">
                  <c:v>55.4</c:v>
                </c:pt>
                <c:pt idx="527">
                  <c:v>55.4</c:v>
                </c:pt>
                <c:pt idx="528">
                  <c:v>55.4</c:v>
                </c:pt>
                <c:pt idx="529">
                  <c:v>55.4</c:v>
                </c:pt>
                <c:pt idx="530">
                  <c:v>55.4</c:v>
                </c:pt>
                <c:pt idx="531">
                  <c:v>55.4</c:v>
                </c:pt>
                <c:pt idx="532">
                  <c:v>55.4</c:v>
                </c:pt>
                <c:pt idx="533">
                  <c:v>55.4</c:v>
                </c:pt>
                <c:pt idx="534">
                  <c:v>57.2</c:v>
                </c:pt>
                <c:pt idx="535">
                  <c:v>57.2</c:v>
                </c:pt>
                <c:pt idx="536">
                  <c:v>57.2</c:v>
                </c:pt>
                <c:pt idx="537">
                  <c:v>57.2</c:v>
                </c:pt>
                <c:pt idx="538">
                  <c:v>57.2</c:v>
                </c:pt>
                <c:pt idx="539">
                  <c:v>57.2</c:v>
                </c:pt>
                <c:pt idx="540">
                  <c:v>57.2</c:v>
                </c:pt>
                <c:pt idx="541">
                  <c:v>57.2</c:v>
                </c:pt>
                <c:pt idx="542">
                  <c:v>57.2</c:v>
                </c:pt>
                <c:pt idx="543">
                  <c:v>57.2</c:v>
                </c:pt>
                <c:pt idx="544">
                  <c:v>57.2</c:v>
                </c:pt>
                <c:pt idx="545">
                  <c:v>57.2</c:v>
                </c:pt>
                <c:pt idx="546">
                  <c:v>57.2</c:v>
                </c:pt>
                <c:pt idx="547">
                  <c:v>57.2</c:v>
                </c:pt>
                <c:pt idx="548">
                  <c:v>57.2</c:v>
                </c:pt>
                <c:pt idx="549">
                  <c:v>57.2</c:v>
                </c:pt>
                <c:pt idx="550">
                  <c:v>57.2</c:v>
                </c:pt>
                <c:pt idx="551">
                  <c:v>66.2</c:v>
                </c:pt>
                <c:pt idx="552">
                  <c:v>66.2</c:v>
                </c:pt>
                <c:pt idx="553">
                  <c:v>66.2</c:v>
                </c:pt>
                <c:pt idx="554">
                  <c:v>66.2</c:v>
                </c:pt>
                <c:pt idx="555">
                  <c:v>66.2</c:v>
                </c:pt>
                <c:pt idx="556">
                  <c:v>66.2</c:v>
                </c:pt>
                <c:pt idx="557">
                  <c:v>66.2</c:v>
                </c:pt>
                <c:pt idx="558">
                  <c:v>66.2</c:v>
                </c:pt>
                <c:pt idx="559">
                  <c:v>66.2</c:v>
                </c:pt>
                <c:pt idx="560">
                  <c:v>66.2</c:v>
                </c:pt>
                <c:pt idx="561">
                  <c:v>66.2</c:v>
                </c:pt>
                <c:pt idx="562">
                  <c:v>66.2</c:v>
                </c:pt>
                <c:pt idx="563">
                  <c:v>66.2</c:v>
                </c:pt>
                <c:pt idx="564">
                  <c:v>66.2</c:v>
                </c:pt>
                <c:pt idx="565">
                  <c:v>66.2</c:v>
                </c:pt>
                <c:pt idx="566">
                  <c:v>66.2</c:v>
                </c:pt>
                <c:pt idx="567">
                  <c:v>66.2</c:v>
                </c:pt>
                <c:pt idx="568">
                  <c:v>66.2</c:v>
                </c:pt>
                <c:pt idx="569">
                  <c:v>66.2</c:v>
                </c:pt>
                <c:pt idx="570">
                  <c:v>66.2</c:v>
                </c:pt>
                <c:pt idx="571">
                  <c:v>66.2</c:v>
                </c:pt>
                <c:pt idx="572">
                  <c:v>66.2</c:v>
                </c:pt>
                <c:pt idx="573">
                  <c:v>66.2</c:v>
                </c:pt>
                <c:pt idx="574">
                  <c:v>66.2</c:v>
                </c:pt>
                <c:pt idx="575">
                  <c:v>66.2</c:v>
                </c:pt>
                <c:pt idx="576">
                  <c:v>66.2</c:v>
                </c:pt>
                <c:pt idx="577">
                  <c:v>66.2</c:v>
                </c:pt>
                <c:pt idx="578">
                  <c:v>66.2</c:v>
                </c:pt>
                <c:pt idx="579">
                  <c:v>66.2</c:v>
                </c:pt>
                <c:pt idx="580">
                  <c:v>67.099999999999994</c:v>
                </c:pt>
                <c:pt idx="581">
                  <c:v>73.400000000000006</c:v>
                </c:pt>
                <c:pt idx="582">
                  <c:v>73.400000000000006</c:v>
                </c:pt>
                <c:pt idx="583">
                  <c:v>73.400000000000006</c:v>
                </c:pt>
                <c:pt idx="584">
                  <c:v>73.400000000000006</c:v>
                </c:pt>
                <c:pt idx="585">
                  <c:v>73.400000000000006</c:v>
                </c:pt>
                <c:pt idx="586">
                  <c:v>73.400000000000006</c:v>
                </c:pt>
                <c:pt idx="587">
                  <c:v>73.400000000000006</c:v>
                </c:pt>
                <c:pt idx="588">
                  <c:v>73.400000000000006</c:v>
                </c:pt>
                <c:pt idx="589">
                  <c:v>73.400000000000006</c:v>
                </c:pt>
                <c:pt idx="590">
                  <c:v>73.400000000000006</c:v>
                </c:pt>
                <c:pt idx="591">
                  <c:v>73.400000000000006</c:v>
                </c:pt>
                <c:pt idx="592">
                  <c:v>73.400000000000006</c:v>
                </c:pt>
                <c:pt idx="593">
                  <c:v>73.400000000000006</c:v>
                </c:pt>
                <c:pt idx="594">
                  <c:v>73.400000000000006</c:v>
                </c:pt>
                <c:pt idx="595">
                  <c:v>73.400000000000006</c:v>
                </c:pt>
                <c:pt idx="596">
                  <c:v>73.400000000000006</c:v>
                </c:pt>
                <c:pt idx="597">
                  <c:v>64.400000000000006</c:v>
                </c:pt>
                <c:pt idx="598">
                  <c:v>64.400000000000006</c:v>
                </c:pt>
                <c:pt idx="599">
                  <c:v>64.400000000000006</c:v>
                </c:pt>
                <c:pt idx="600">
                  <c:v>64.400000000000006</c:v>
                </c:pt>
                <c:pt idx="601">
                  <c:v>64.400000000000006</c:v>
                </c:pt>
                <c:pt idx="602">
                  <c:v>64.400000000000006</c:v>
                </c:pt>
                <c:pt idx="603">
                  <c:v>64.400000000000006</c:v>
                </c:pt>
                <c:pt idx="604">
                  <c:v>64.400000000000006</c:v>
                </c:pt>
                <c:pt idx="605">
                  <c:v>64.400000000000006</c:v>
                </c:pt>
                <c:pt idx="606">
                  <c:v>68</c:v>
                </c:pt>
                <c:pt idx="607">
                  <c:v>68</c:v>
                </c:pt>
                <c:pt idx="608">
                  <c:v>68</c:v>
                </c:pt>
                <c:pt idx="609">
                  <c:v>68</c:v>
                </c:pt>
                <c:pt idx="610">
                  <c:v>68</c:v>
                </c:pt>
                <c:pt idx="611">
                  <c:v>68</c:v>
                </c:pt>
                <c:pt idx="612">
                  <c:v>68</c:v>
                </c:pt>
                <c:pt idx="613">
                  <c:v>75.2</c:v>
                </c:pt>
                <c:pt idx="614">
                  <c:v>75.2</c:v>
                </c:pt>
                <c:pt idx="615">
                  <c:v>75.2</c:v>
                </c:pt>
                <c:pt idx="616">
                  <c:v>75.2</c:v>
                </c:pt>
                <c:pt idx="617">
                  <c:v>75.2</c:v>
                </c:pt>
                <c:pt idx="618">
                  <c:v>75.2</c:v>
                </c:pt>
                <c:pt idx="619">
                  <c:v>75.2</c:v>
                </c:pt>
                <c:pt idx="620">
                  <c:v>53.6</c:v>
                </c:pt>
                <c:pt idx="621">
                  <c:v>53.6</c:v>
                </c:pt>
                <c:pt idx="622">
                  <c:v>53.6</c:v>
                </c:pt>
                <c:pt idx="623">
                  <c:v>53.6</c:v>
                </c:pt>
                <c:pt idx="624">
                  <c:v>53.6</c:v>
                </c:pt>
                <c:pt idx="625">
                  <c:v>53.6</c:v>
                </c:pt>
                <c:pt idx="626">
                  <c:v>53.6</c:v>
                </c:pt>
                <c:pt idx="627">
                  <c:v>53.6</c:v>
                </c:pt>
                <c:pt idx="628">
                  <c:v>53.6</c:v>
                </c:pt>
                <c:pt idx="629">
                  <c:v>53.6</c:v>
                </c:pt>
                <c:pt idx="630">
                  <c:v>53.6</c:v>
                </c:pt>
                <c:pt idx="631">
                  <c:v>53.6</c:v>
                </c:pt>
                <c:pt idx="632">
                  <c:v>53.6</c:v>
                </c:pt>
                <c:pt idx="633">
                  <c:v>53.6</c:v>
                </c:pt>
                <c:pt idx="634">
                  <c:v>53.6</c:v>
                </c:pt>
                <c:pt idx="635">
                  <c:v>53.6</c:v>
                </c:pt>
                <c:pt idx="636">
                  <c:v>53.6</c:v>
                </c:pt>
                <c:pt idx="637">
                  <c:v>53.6</c:v>
                </c:pt>
                <c:pt idx="638">
                  <c:v>53.6</c:v>
                </c:pt>
                <c:pt idx="639">
                  <c:v>53.6</c:v>
                </c:pt>
                <c:pt idx="640">
                  <c:v>53.6</c:v>
                </c:pt>
                <c:pt idx="641">
                  <c:v>53.6</c:v>
                </c:pt>
                <c:pt idx="642">
                  <c:v>53.6</c:v>
                </c:pt>
                <c:pt idx="643">
                  <c:v>53.6</c:v>
                </c:pt>
                <c:pt idx="644">
                  <c:v>73.900000000000006</c:v>
                </c:pt>
                <c:pt idx="645">
                  <c:v>71.599999999999994</c:v>
                </c:pt>
                <c:pt idx="646">
                  <c:v>71.599999999999994</c:v>
                </c:pt>
                <c:pt idx="647">
                  <c:v>71.599999999999994</c:v>
                </c:pt>
                <c:pt idx="648">
                  <c:v>71.599999999999994</c:v>
                </c:pt>
                <c:pt idx="649">
                  <c:v>71.599999999999994</c:v>
                </c:pt>
                <c:pt idx="650">
                  <c:v>71.599999999999994</c:v>
                </c:pt>
                <c:pt idx="651">
                  <c:v>71.599999999999994</c:v>
                </c:pt>
                <c:pt idx="652">
                  <c:v>71.599999999999994</c:v>
                </c:pt>
                <c:pt idx="653">
                  <c:v>71.599999999999994</c:v>
                </c:pt>
                <c:pt idx="654">
                  <c:v>71.599999999999994</c:v>
                </c:pt>
                <c:pt idx="655">
                  <c:v>71.599999999999994</c:v>
                </c:pt>
                <c:pt idx="656">
                  <c:v>71.599999999999994</c:v>
                </c:pt>
                <c:pt idx="657">
                  <c:v>71.599999999999994</c:v>
                </c:pt>
                <c:pt idx="658">
                  <c:v>60.8</c:v>
                </c:pt>
                <c:pt idx="659">
                  <c:v>60.8</c:v>
                </c:pt>
                <c:pt idx="660">
                  <c:v>60.8</c:v>
                </c:pt>
                <c:pt idx="661">
                  <c:v>60.8</c:v>
                </c:pt>
                <c:pt idx="662">
                  <c:v>60.8</c:v>
                </c:pt>
                <c:pt idx="663">
                  <c:v>60.8</c:v>
                </c:pt>
                <c:pt idx="664">
                  <c:v>60.8</c:v>
                </c:pt>
                <c:pt idx="665">
                  <c:v>60.8</c:v>
                </c:pt>
                <c:pt idx="666">
                  <c:v>60.8</c:v>
                </c:pt>
                <c:pt idx="667">
                  <c:v>60.8</c:v>
                </c:pt>
                <c:pt idx="668">
                  <c:v>60.8</c:v>
                </c:pt>
                <c:pt idx="669">
                  <c:v>60.8</c:v>
                </c:pt>
                <c:pt idx="670">
                  <c:v>60.8</c:v>
                </c:pt>
                <c:pt idx="671">
                  <c:v>60.8</c:v>
                </c:pt>
                <c:pt idx="672">
                  <c:v>60.8</c:v>
                </c:pt>
                <c:pt idx="673">
                  <c:v>60.8</c:v>
                </c:pt>
                <c:pt idx="674">
                  <c:v>60.8</c:v>
                </c:pt>
                <c:pt idx="675">
                  <c:v>60.8</c:v>
                </c:pt>
                <c:pt idx="676">
                  <c:v>60.8</c:v>
                </c:pt>
                <c:pt idx="677">
                  <c:v>59</c:v>
                </c:pt>
                <c:pt idx="678">
                  <c:v>59</c:v>
                </c:pt>
                <c:pt idx="679">
                  <c:v>59</c:v>
                </c:pt>
                <c:pt idx="680">
                  <c:v>59</c:v>
                </c:pt>
                <c:pt idx="681">
                  <c:v>59</c:v>
                </c:pt>
                <c:pt idx="682">
                  <c:v>62.6</c:v>
                </c:pt>
                <c:pt idx="683">
                  <c:v>62.6</c:v>
                </c:pt>
                <c:pt idx="684">
                  <c:v>62.6</c:v>
                </c:pt>
                <c:pt idx="685">
                  <c:v>62.6</c:v>
                </c:pt>
                <c:pt idx="686">
                  <c:v>62.6</c:v>
                </c:pt>
                <c:pt idx="687">
                  <c:v>62.6</c:v>
                </c:pt>
                <c:pt idx="688">
                  <c:v>62.6</c:v>
                </c:pt>
                <c:pt idx="689">
                  <c:v>62.6</c:v>
                </c:pt>
                <c:pt idx="690">
                  <c:v>62.6</c:v>
                </c:pt>
                <c:pt idx="691">
                  <c:v>62.6</c:v>
                </c:pt>
                <c:pt idx="692">
                  <c:v>62.6</c:v>
                </c:pt>
                <c:pt idx="693">
                  <c:v>62.6</c:v>
                </c:pt>
                <c:pt idx="694">
                  <c:v>62.6</c:v>
                </c:pt>
                <c:pt idx="695">
                  <c:v>77</c:v>
                </c:pt>
                <c:pt idx="696">
                  <c:v>77</c:v>
                </c:pt>
                <c:pt idx="697">
                  <c:v>77</c:v>
                </c:pt>
                <c:pt idx="698">
                  <c:v>69.8</c:v>
                </c:pt>
                <c:pt idx="699">
                  <c:v>69.8</c:v>
                </c:pt>
                <c:pt idx="700">
                  <c:v>69.8</c:v>
                </c:pt>
                <c:pt idx="701">
                  <c:v>69.8</c:v>
                </c:pt>
                <c:pt idx="702">
                  <c:v>69.8</c:v>
                </c:pt>
                <c:pt idx="703">
                  <c:v>69.8</c:v>
                </c:pt>
                <c:pt idx="704">
                  <c:v>69.8</c:v>
                </c:pt>
                <c:pt idx="705">
                  <c:v>69.8</c:v>
                </c:pt>
                <c:pt idx="706">
                  <c:v>69.8</c:v>
                </c:pt>
                <c:pt idx="707">
                  <c:v>69.8</c:v>
                </c:pt>
                <c:pt idx="708">
                  <c:v>69.8</c:v>
                </c:pt>
                <c:pt idx="709">
                  <c:v>69.8</c:v>
                </c:pt>
                <c:pt idx="710">
                  <c:v>69.8</c:v>
                </c:pt>
                <c:pt idx="711">
                  <c:v>69.8</c:v>
                </c:pt>
                <c:pt idx="712">
                  <c:v>69.8</c:v>
                </c:pt>
                <c:pt idx="713">
                  <c:v>69.8</c:v>
                </c:pt>
                <c:pt idx="714">
                  <c:v>69.8</c:v>
                </c:pt>
                <c:pt idx="715">
                  <c:v>69.8</c:v>
                </c:pt>
                <c:pt idx="716">
                  <c:v>64</c:v>
                </c:pt>
                <c:pt idx="717">
                  <c:v>65.3</c:v>
                </c:pt>
                <c:pt idx="718">
                  <c:v>72.3</c:v>
                </c:pt>
                <c:pt idx="719">
                  <c:v>68.5</c:v>
                </c:pt>
                <c:pt idx="720">
                  <c:v>64.8</c:v>
                </c:pt>
                <c:pt idx="721">
                  <c:v>68.900000000000006</c:v>
                </c:pt>
                <c:pt idx="722">
                  <c:v>72.7</c:v>
                </c:pt>
                <c:pt idx="723">
                  <c:v>70.3</c:v>
                </c:pt>
                <c:pt idx="724">
                  <c:v>75.7</c:v>
                </c:pt>
                <c:pt idx="725">
                  <c:v>66.7</c:v>
                </c:pt>
                <c:pt idx="726">
                  <c:v>61.2</c:v>
                </c:pt>
                <c:pt idx="727">
                  <c:v>73</c:v>
                </c:pt>
                <c:pt idx="728">
                  <c:v>70.2</c:v>
                </c:pt>
                <c:pt idx="729">
                  <c:v>70.2</c:v>
                </c:pt>
                <c:pt idx="730">
                  <c:v>71.099999999999994</c:v>
                </c:pt>
                <c:pt idx="731">
                  <c:v>52.5</c:v>
                </c:pt>
                <c:pt idx="732">
                  <c:v>69.3</c:v>
                </c:pt>
                <c:pt idx="733">
                  <c:v>63.5</c:v>
                </c:pt>
                <c:pt idx="734">
                  <c:v>70.7</c:v>
                </c:pt>
                <c:pt idx="735">
                  <c:v>68</c:v>
                </c:pt>
                <c:pt idx="736">
                  <c:v>61.9</c:v>
                </c:pt>
                <c:pt idx="737">
                  <c:v>71.599999999999994</c:v>
                </c:pt>
                <c:pt idx="738">
                  <c:v>71.599999999999994</c:v>
                </c:pt>
                <c:pt idx="739">
                  <c:v>71.599999999999994</c:v>
                </c:pt>
                <c:pt idx="740">
                  <c:v>71.599999999999994</c:v>
                </c:pt>
                <c:pt idx="741">
                  <c:v>71.599999999999994</c:v>
                </c:pt>
                <c:pt idx="742">
                  <c:v>64.400000000000006</c:v>
                </c:pt>
                <c:pt idx="743">
                  <c:v>64.400000000000006</c:v>
                </c:pt>
                <c:pt idx="744">
                  <c:v>64.400000000000006</c:v>
                </c:pt>
                <c:pt idx="745">
                  <c:v>64.400000000000006</c:v>
                </c:pt>
                <c:pt idx="746">
                  <c:v>64.400000000000006</c:v>
                </c:pt>
                <c:pt idx="747">
                  <c:v>73.400000000000006</c:v>
                </c:pt>
                <c:pt idx="748">
                  <c:v>73.400000000000006</c:v>
                </c:pt>
                <c:pt idx="749">
                  <c:v>73.400000000000006</c:v>
                </c:pt>
                <c:pt idx="750">
                  <c:v>73.400000000000006</c:v>
                </c:pt>
                <c:pt idx="751">
                  <c:v>73.400000000000006</c:v>
                </c:pt>
                <c:pt idx="752">
                  <c:v>73.400000000000006</c:v>
                </c:pt>
                <c:pt idx="753">
                  <c:v>73.400000000000006</c:v>
                </c:pt>
                <c:pt idx="754">
                  <c:v>73.400000000000006</c:v>
                </c:pt>
                <c:pt idx="755">
                  <c:v>73.400000000000006</c:v>
                </c:pt>
                <c:pt idx="756">
                  <c:v>73.400000000000006</c:v>
                </c:pt>
                <c:pt idx="757">
                  <c:v>66.2</c:v>
                </c:pt>
                <c:pt idx="758">
                  <c:v>66.2</c:v>
                </c:pt>
                <c:pt idx="759">
                  <c:v>66.2</c:v>
                </c:pt>
                <c:pt idx="760">
                  <c:v>66.2</c:v>
                </c:pt>
                <c:pt idx="761">
                  <c:v>66.2</c:v>
                </c:pt>
                <c:pt idx="762">
                  <c:v>66.2</c:v>
                </c:pt>
                <c:pt idx="763">
                  <c:v>66.2</c:v>
                </c:pt>
                <c:pt idx="764">
                  <c:v>66.2</c:v>
                </c:pt>
                <c:pt idx="765">
                  <c:v>66.2</c:v>
                </c:pt>
                <c:pt idx="766">
                  <c:v>69.8</c:v>
                </c:pt>
                <c:pt idx="767">
                  <c:v>69.8</c:v>
                </c:pt>
                <c:pt idx="768">
                  <c:v>69.8</c:v>
                </c:pt>
                <c:pt idx="769">
                  <c:v>69.8</c:v>
                </c:pt>
                <c:pt idx="770">
                  <c:v>69.8</c:v>
                </c:pt>
                <c:pt idx="771">
                  <c:v>69.8</c:v>
                </c:pt>
                <c:pt idx="772">
                  <c:v>69.8</c:v>
                </c:pt>
                <c:pt idx="773">
                  <c:v>69.8</c:v>
                </c:pt>
                <c:pt idx="774">
                  <c:v>69.8</c:v>
                </c:pt>
                <c:pt idx="775">
                  <c:v>69.8</c:v>
                </c:pt>
                <c:pt idx="776">
                  <c:v>69.8</c:v>
                </c:pt>
                <c:pt idx="777">
                  <c:v>53.6</c:v>
                </c:pt>
                <c:pt idx="778">
                  <c:v>53.6</c:v>
                </c:pt>
                <c:pt idx="779">
                  <c:v>55.4</c:v>
                </c:pt>
                <c:pt idx="780">
                  <c:v>55.4</c:v>
                </c:pt>
                <c:pt idx="781">
                  <c:v>55.4</c:v>
                </c:pt>
                <c:pt idx="782">
                  <c:v>55.4</c:v>
                </c:pt>
                <c:pt idx="783">
                  <c:v>55.4</c:v>
                </c:pt>
                <c:pt idx="784">
                  <c:v>62.6</c:v>
                </c:pt>
                <c:pt idx="785">
                  <c:v>62.6</c:v>
                </c:pt>
                <c:pt idx="786">
                  <c:v>62.6</c:v>
                </c:pt>
                <c:pt idx="787">
                  <c:v>75.2</c:v>
                </c:pt>
                <c:pt idx="788">
                  <c:v>75.2</c:v>
                </c:pt>
                <c:pt idx="789">
                  <c:v>75.2</c:v>
                </c:pt>
                <c:pt idx="790">
                  <c:v>75.2</c:v>
                </c:pt>
                <c:pt idx="791">
                  <c:v>75.2</c:v>
                </c:pt>
                <c:pt idx="792">
                  <c:v>75.2</c:v>
                </c:pt>
                <c:pt idx="793">
                  <c:v>75.2</c:v>
                </c:pt>
                <c:pt idx="794">
                  <c:v>59</c:v>
                </c:pt>
                <c:pt idx="795">
                  <c:v>59</c:v>
                </c:pt>
                <c:pt idx="796">
                  <c:v>59</c:v>
                </c:pt>
                <c:pt idx="797">
                  <c:v>59</c:v>
                </c:pt>
                <c:pt idx="798">
                  <c:v>51.8</c:v>
                </c:pt>
                <c:pt idx="799">
                  <c:v>51.8</c:v>
                </c:pt>
                <c:pt idx="800">
                  <c:v>51.8</c:v>
                </c:pt>
                <c:pt idx="801">
                  <c:v>51.8</c:v>
                </c:pt>
                <c:pt idx="802">
                  <c:v>51.8</c:v>
                </c:pt>
                <c:pt idx="803">
                  <c:v>51.8</c:v>
                </c:pt>
                <c:pt idx="804">
                  <c:v>51.8</c:v>
                </c:pt>
                <c:pt idx="805">
                  <c:v>51.8</c:v>
                </c:pt>
                <c:pt idx="806">
                  <c:v>51.8</c:v>
                </c:pt>
                <c:pt idx="807">
                  <c:v>51.8</c:v>
                </c:pt>
                <c:pt idx="808">
                  <c:v>51.8</c:v>
                </c:pt>
                <c:pt idx="809">
                  <c:v>51.8</c:v>
                </c:pt>
                <c:pt idx="810">
                  <c:v>51.8</c:v>
                </c:pt>
                <c:pt idx="811">
                  <c:v>51.8</c:v>
                </c:pt>
                <c:pt idx="812">
                  <c:v>51.8</c:v>
                </c:pt>
                <c:pt idx="813">
                  <c:v>65.099999999999994</c:v>
                </c:pt>
                <c:pt idx="814">
                  <c:v>78.8</c:v>
                </c:pt>
                <c:pt idx="815">
                  <c:v>78.8</c:v>
                </c:pt>
                <c:pt idx="816">
                  <c:v>78.8</c:v>
                </c:pt>
                <c:pt idx="817">
                  <c:v>78.8</c:v>
                </c:pt>
                <c:pt idx="818">
                  <c:v>78.8</c:v>
                </c:pt>
                <c:pt idx="819">
                  <c:v>78.8</c:v>
                </c:pt>
                <c:pt idx="820">
                  <c:v>78.8</c:v>
                </c:pt>
                <c:pt idx="821">
                  <c:v>55.6</c:v>
                </c:pt>
                <c:pt idx="822">
                  <c:v>57.2</c:v>
                </c:pt>
                <c:pt idx="823">
                  <c:v>57.2</c:v>
                </c:pt>
                <c:pt idx="824">
                  <c:v>57.2</c:v>
                </c:pt>
                <c:pt idx="825">
                  <c:v>57.2</c:v>
                </c:pt>
                <c:pt idx="826">
                  <c:v>57.2</c:v>
                </c:pt>
                <c:pt idx="827">
                  <c:v>57.2</c:v>
                </c:pt>
                <c:pt idx="828">
                  <c:v>57.2</c:v>
                </c:pt>
                <c:pt idx="829">
                  <c:v>57.2</c:v>
                </c:pt>
                <c:pt idx="830">
                  <c:v>57.2</c:v>
                </c:pt>
                <c:pt idx="831">
                  <c:v>68</c:v>
                </c:pt>
                <c:pt idx="832">
                  <c:v>68</c:v>
                </c:pt>
                <c:pt idx="833">
                  <c:v>68</c:v>
                </c:pt>
                <c:pt idx="834">
                  <c:v>68</c:v>
                </c:pt>
                <c:pt idx="835">
                  <c:v>68</c:v>
                </c:pt>
                <c:pt idx="836">
                  <c:v>60.8</c:v>
                </c:pt>
                <c:pt idx="837">
                  <c:v>60.8</c:v>
                </c:pt>
                <c:pt idx="838">
                  <c:v>60.8</c:v>
                </c:pt>
                <c:pt idx="839">
                  <c:v>60.8</c:v>
                </c:pt>
                <c:pt idx="840">
                  <c:v>60.8</c:v>
                </c:pt>
                <c:pt idx="841">
                  <c:v>51.6</c:v>
                </c:pt>
                <c:pt idx="842">
                  <c:v>77</c:v>
                </c:pt>
                <c:pt idx="843">
                  <c:v>77</c:v>
                </c:pt>
                <c:pt idx="844">
                  <c:v>77</c:v>
                </c:pt>
                <c:pt idx="845">
                  <c:v>77</c:v>
                </c:pt>
                <c:pt idx="846">
                  <c:v>77</c:v>
                </c:pt>
                <c:pt idx="847">
                  <c:v>51.4</c:v>
                </c:pt>
                <c:pt idx="848">
                  <c:v>67.099999999999994</c:v>
                </c:pt>
                <c:pt idx="849">
                  <c:v>73.2</c:v>
                </c:pt>
                <c:pt idx="850">
                  <c:v>68.900000000000006</c:v>
                </c:pt>
                <c:pt idx="851">
                  <c:v>51.1</c:v>
                </c:pt>
                <c:pt idx="852">
                  <c:v>51.1</c:v>
                </c:pt>
                <c:pt idx="853">
                  <c:v>69.400000000000006</c:v>
                </c:pt>
                <c:pt idx="854">
                  <c:v>70.5</c:v>
                </c:pt>
                <c:pt idx="855">
                  <c:v>50.5</c:v>
                </c:pt>
                <c:pt idx="856">
                  <c:v>78.8</c:v>
                </c:pt>
                <c:pt idx="857">
                  <c:v>68</c:v>
                </c:pt>
                <c:pt idx="858">
                  <c:v>68</c:v>
                </c:pt>
                <c:pt idx="859">
                  <c:v>73.400000000000006</c:v>
                </c:pt>
                <c:pt idx="860">
                  <c:v>73.400000000000006</c:v>
                </c:pt>
                <c:pt idx="861">
                  <c:v>73.400000000000006</c:v>
                </c:pt>
                <c:pt idx="862">
                  <c:v>73.400000000000006</c:v>
                </c:pt>
                <c:pt idx="863">
                  <c:v>73.400000000000006</c:v>
                </c:pt>
                <c:pt idx="864">
                  <c:v>73.400000000000006</c:v>
                </c:pt>
                <c:pt idx="865">
                  <c:v>73.400000000000006</c:v>
                </c:pt>
                <c:pt idx="866">
                  <c:v>73.400000000000006</c:v>
                </c:pt>
                <c:pt idx="867">
                  <c:v>60.8</c:v>
                </c:pt>
                <c:pt idx="868">
                  <c:v>60.8</c:v>
                </c:pt>
                <c:pt idx="869">
                  <c:v>77</c:v>
                </c:pt>
                <c:pt idx="870">
                  <c:v>77.7</c:v>
                </c:pt>
                <c:pt idx="871">
                  <c:v>75.400000000000006</c:v>
                </c:pt>
                <c:pt idx="872">
                  <c:v>57.2</c:v>
                </c:pt>
                <c:pt idx="873">
                  <c:v>66.2</c:v>
                </c:pt>
                <c:pt idx="874">
                  <c:v>66.2</c:v>
                </c:pt>
                <c:pt idx="875">
                  <c:v>59</c:v>
                </c:pt>
                <c:pt idx="876">
                  <c:v>50</c:v>
                </c:pt>
                <c:pt idx="877">
                  <c:v>50</c:v>
                </c:pt>
                <c:pt idx="878">
                  <c:v>50</c:v>
                </c:pt>
                <c:pt idx="879">
                  <c:v>50</c:v>
                </c:pt>
                <c:pt idx="880">
                  <c:v>75.2</c:v>
                </c:pt>
                <c:pt idx="881">
                  <c:v>75.2</c:v>
                </c:pt>
                <c:pt idx="882">
                  <c:v>75.2</c:v>
                </c:pt>
                <c:pt idx="883">
                  <c:v>62.6</c:v>
                </c:pt>
                <c:pt idx="884">
                  <c:v>62.6</c:v>
                </c:pt>
                <c:pt idx="885">
                  <c:v>63.5</c:v>
                </c:pt>
                <c:pt idx="886">
                  <c:v>49.8</c:v>
                </c:pt>
                <c:pt idx="887">
                  <c:v>72.3</c:v>
                </c:pt>
                <c:pt idx="888">
                  <c:v>69.8</c:v>
                </c:pt>
                <c:pt idx="889">
                  <c:v>64.400000000000006</c:v>
                </c:pt>
                <c:pt idx="890">
                  <c:v>64.400000000000006</c:v>
                </c:pt>
                <c:pt idx="891">
                  <c:v>71.599999999999994</c:v>
                </c:pt>
                <c:pt idx="892">
                  <c:v>71.599999999999994</c:v>
                </c:pt>
                <c:pt idx="893">
                  <c:v>71.599999999999994</c:v>
                </c:pt>
                <c:pt idx="894">
                  <c:v>71.599999999999994</c:v>
                </c:pt>
                <c:pt idx="895">
                  <c:v>71.599999999999994</c:v>
                </c:pt>
                <c:pt idx="896">
                  <c:v>71.599999999999994</c:v>
                </c:pt>
                <c:pt idx="897">
                  <c:v>80.599999999999994</c:v>
                </c:pt>
                <c:pt idx="898">
                  <c:v>80.599999999999994</c:v>
                </c:pt>
                <c:pt idx="899">
                  <c:v>49.6</c:v>
                </c:pt>
                <c:pt idx="900">
                  <c:v>66.7</c:v>
                </c:pt>
                <c:pt idx="901">
                  <c:v>77.900000000000006</c:v>
                </c:pt>
                <c:pt idx="902">
                  <c:v>49.3</c:v>
                </c:pt>
                <c:pt idx="903">
                  <c:v>49.1</c:v>
                </c:pt>
                <c:pt idx="904">
                  <c:v>49.1</c:v>
                </c:pt>
                <c:pt idx="905">
                  <c:v>65.7</c:v>
                </c:pt>
                <c:pt idx="906">
                  <c:v>48.9</c:v>
                </c:pt>
                <c:pt idx="907">
                  <c:v>80.599999999999994</c:v>
                </c:pt>
                <c:pt idx="908">
                  <c:v>69.3</c:v>
                </c:pt>
                <c:pt idx="909">
                  <c:v>75.2</c:v>
                </c:pt>
                <c:pt idx="910">
                  <c:v>48.6</c:v>
                </c:pt>
                <c:pt idx="911">
                  <c:v>54.5</c:v>
                </c:pt>
                <c:pt idx="912">
                  <c:v>59.4</c:v>
                </c:pt>
                <c:pt idx="913">
                  <c:v>64.400000000000006</c:v>
                </c:pt>
                <c:pt idx="914">
                  <c:v>64.400000000000006</c:v>
                </c:pt>
                <c:pt idx="915">
                  <c:v>64.400000000000006</c:v>
                </c:pt>
                <c:pt idx="916">
                  <c:v>75.7</c:v>
                </c:pt>
                <c:pt idx="917">
                  <c:v>55.4</c:v>
                </c:pt>
                <c:pt idx="918">
                  <c:v>55.4</c:v>
                </c:pt>
                <c:pt idx="919">
                  <c:v>55.4</c:v>
                </c:pt>
                <c:pt idx="920">
                  <c:v>55.4</c:v>
                </c:pt>
                <c:pt idx="921">
                  <c:v>55.4</c:v>
                </c:pt>
                <c:pt idx="922">
                  <c:v>73.400000000000006</c:v>
                </c:pt>
                <c:pt idx="923">
                  <c:v>73.400000000000006</c:v>
                </c:pt>
                <c:pt idx="924">
                  <c:v>73.400000000000006</c:v>
                </c:pt>
                <c:pt idx="925">
                  <c:v>73.400000000000006</c:v>
                </c:pt>
                <c:pt idx="926">
                  <c:v>73.400000000000006</c:v>
                </c:pt>
                <c:pt idx="927">
                  <c:v>57.2</c:v>
                </c:pt>
                <c:pt idx="928">
                  <c:v>57.2</c:v>
                </c:pt>
                <c:pt idx="929">
                  <c:v>53.6</c:v>
                </c:pt>
                <c:pt idx="930">
                  <c:v>53.6</c:v>
                </c:pt>
                <c:pt idx="931">
                  <c:v>53.6</c:v>
                </c:pt>
                <c:pt idx="932">
                  <c:v>53.6</c:v>
                </c:pt>
                <c:pt idx="933">
                  <c:v>61.3</c:v>
                </c:pt>
                <c:pt idx="934">
                  <c:v>48.2</c:v>
                </c:pt>
                <c:pt idx="935">
                  <c:v>68</c:v>
                </c:pt>
                <c:pt idx="936">
                  <c:v>68</c:v>
                </c:pt>
                <c:pt idx="937">
                  <c:v>68</c:v>
                </c:pt>
                <c:pt idx="938">
                  <c:v>68</c:v>
                </c:pt>
                <c:pt idx="939">
                  <c:v>60.8</c:v>
                </c:pt>
                <c:pt idx="940">
                  <c:v>60.8</c:v>
                </c:pt>
                <c:pt idx="941">
                  <c:v>60.8</c:v>
                </c:pt>
                <c:pt idx="942">
                  <c:v>69.8</c:v>
                </c:pt>
                <c:pt idx="943">
                  <c:v>69.8</c:v>
                </c:pt>
                <c:pt idx="944">
                  <c:v>69.8</c:v>
                </c:pt>
                <c:pt idx="945">
                  <c:v>69.8</c:v>
                </c:pt>
                <c:pt idx="946">
                  <c:v>69.8</c:v>
                </c:pt>
                <c:pt idx="947">
                  <c:v>69.8</c:v>
                </c:pt>
                <c:pt idx="948">
                  <c:v>69.8</c:v>
                </c:pt>
                <c:pt idx="949">
                  <c:v>78.8</c:v>
                </c:pt>
                <c:pt idx="950">
                  <c:v>62.6</c:v>
                </c:pt>
                <c:pt idx="951">
                  <c:v>62.6</c:v>
                </c:pt>
                <c:pt idx="952">
                  <c:v>62.6</c:v>
                </c:pt>
                <c:pt idx="953">
                  <c:v>66.2</c:v>
                </c:pt>
                <c:pt idx="954">
                  <c:v>66.2</c:v>
                </c:pt>
                <c:pt idx="955">
                  <c:v>66.2</c:v>
                </c:pt>
                <c:pt idx="956">
                  <c:v>59</c:v>
                </c:pt>
                <c:pt idx="957">
                  <c:v>59</c:v>
                </c:pt>
                <c:pt idx="958">
                  <c:v>59</c:v>
                </c:pt>
                <c:pt idx="959">
                  <c:v>51.8</c:v>
                </c:pt>
                <c:pt idx="960">
                  <c:v>51.8</c:v>
                </c:pt>
                <c:pt idx="961">
                  <c:v>51.8</c:v>
                </c:pt>
                <c:pt idx="962">
                  <c:v>80.599999999999994</c:v>
                </c:pt>
                <c:pt idx="963">
                  <c:v>77</c:v>
                </c:pt>
                <c:pt idx="964">
                  <c:v>77</c:v>
                </c:pt>
              </c:numCache>
            </c:numRef>
          </c:xVal>
          <c:yVal>
            <c:numRef>
              <c:f>'FtLaud FL'!$B$7283:$B$8247</c:f>
              <c:numCache>
                <c:formatCode>General</c:formatCode>
                <c:ptCount val="965"/>
                <c:pt idx="0">
                  <c:v>83.84</c:v>
                </c:pt>
                <c:pt idx="1">
                  <c:v>83.3</c:v>
                </c:pt>
                <c:pt idx="2">
                  <c:v>82.77</c:v>
                </c:pt>
                <c:pt idx="3">
                  <c:v>82.23</c:v>
                </c:pt>
                <c:pt idx="4">
                  <c:v>80.84</c:v>
                </c:pt>
                <c:pt idx="5">
                  <c:v>80.44</c:v>
                </c:pt>
                <c:pt idx="6">
                  <c:v>80.260000000000005</c:v>
                </c:pt>
                <c:pt idx="7">
                  <c:v>80.12</c:v>
                </c:pt>
                <c:pt idx="8">
                  <c:v>79.75</c:v>
                </c:pt>
                <c:pt idx="9">
                  <c:v>79.75</c:v>
                </c:pt>
                <c:pt idx="10">
                  <c:v>79.75</c:v>
                </c:pt>
                <c:pt idx="11">
                  <c:v>79.75</c:v>
                </c:pt>
                <c:pt idx="12">
                  <c:v>79.75</c:v>
                </c:pt>
                <c:pt idx="13">
                  <c:v>79.75</c:v>
                </c:pt>
                <c:pt idx="14">
                  <c:v>79.75</c:v>
                </c:pt>
                <c:pt idx="15">
                  <c:v>79.75</c:v>
                </c:pt>
                <c:pt idx="16">
                  <c:v>79.75</c:v>
                </c:pt>
                <c:pt idx="17">
                  <c:v>79.75</c:v>
                </c:pt>
                <c:pt idx="18">
                  <c:v>79.75</c:v>
                </c:pt>
                <c:pt idx="19">
                  <c:v>79.75</c:v>
                </c:pt>
                <c:pt idx="20">
                  <c:v>79.75</c:v>
                </c:pt>
                <c:pt idx="21">
                  <c:v>79.75</c:v>
                </c:pt>
                <c:pt idx="22">
                  <c:v>79.75</c:v>
                </c:pt>
                <c:pt idx="23">
                  <c:v>79.75</c:v>
                </c:pt>
                <c:pt idx="24">
                  <c:v>79.75</c:v>
                </c:pt>
                <c:pt idx="25">
                  <c:v>79.75</c:v>
                </c:pt>
                <c:pt idx="26">
                  <c:v>79.75</c:v>
                </c:pt>
                <c:pt idx="27">
                  <c:v>79.75</c:v>
                </c:pt>
                <c:pt idx="28">
                  <c:v>79.75</c:v>
                </c:pt>
                <c:pt idx="29">
                  <c:v>79.75</c:v>
                </c:pt>
                <c:pt idx="30">
                  <c:v>79.599999999999994</c:v>
                </c:pt>
                <c:pt idx="31">
                  <c:v>79.599999999999994</c:v>
                </c:pt>
                <c:pt idx="32">
                  <c:v>79.599999999999994</c:v>
                </c:pt>
                <c:pt idx="33">
                  <c:v>79.599999999999994</c:v>
                </c:pt>
                <c:pt idx="34">
                  <c:v>79.599999999999994</c:v>
                </c:pt>
                <c:pt idx="35">
                  <c:v>79.599999999999994</c:v>
                </c:pt>
                <c:pt idx="36">
                  <c:v>79.599999999999994</c:v>
                </c:pt>
                <c:pt idx="37">
                  <c:v>79.599999999999994</c:v>
                </c:pt>
                <c:pt idx="38">
                  <c:v>79.599999999999994</c:v>
                </c:pt>
                <c:pt idx="39">
                  <c:v>79.599999999999994</c:v>
                </c:pt>
                <c:pt idx="40">
                  <c:v>79.599999999999994</c:v>
                </c:pt>
                <c:pt idx="41">
                  <c:v>79.599999999999994</c:v>
                </c:pt>
                <c:pt idx="42">
                  <c:v>79.599999999999994</c:v>
                </c:pt>
                <c:pt idx="43">
                  <c:v>79.599999999999994</c:v>
                </c:pt>
                <c:pt idx="44">
                  <c:v>79.599999999999994</c:v>
                </c:pt>
                <c:pt idx="45">
                  <c:v>79.599999999999994</c:v>
                </c:pt>
                <c:pt idx="46">
                  <c:v>79.599999999999994</c:v>
                </c:pt>
                <c:pt idx="47">
                  <c:v>79.599999999999994</c:v>
                </c:pt>
                <c:pt idx="48">
                  <c:v>79.599999999999994</c:v>
                </c:pt>
                <c:pt idx="49">
                  <c:v>79.599999999999994</c:v>
                </c:pt>
                <c:pt idx="50">
                  <c:v>79.599999999999994</c:v>
                </c:pt>
                <c:pt idx="51">
                  <c:v>79.599999999999994</c:v>
                </c:pt>
                <c:pt idx="52">
                  <c:v>79.599999999999994</c:v>
                </c:pt>
                <c:pt idx="53">
                  <c:v>79.599999999999994</c:v>
                </c:pt>
                <c:pt idx="54">
                  <c:v>79.599999999999994</c:v>
                </c:pt>
                <c:pt idx="55">
                  <c:v>79.599999999999994</c:v>
                </c:pt>
                <c:pt idx="56">
                  <c:v>79.599999999999994</c:v>
                </c:pt>
                <c:pt idx="57">
                  <c:v>79.599999999999994</c:v>
                </c:pt>
                <c:pt idx="58">
                  <c:v>79.599999999999994</c:v>
                </c:pt>
                <c:pt idx="59">
                  <c:v>79.599999999999994</c:v>
                </c:pt>
                <c:pt idx="60">
                  <c:v>79.599999999999994</c:v>
                </c:pt>
                <c:pt idx="61">
                  <c:v>79.599999999999994</c:v>
                </c:pt>
                <c:pt idx="62">
                  <c:v>79.599999999999994</c:v>
                </c:pt>
                <c:pt idx="63">
                  <c:v>79.599999999999994</c:v>
                </c:pt>
                <c:pt idx="64">
                  <c:v>79.599999999999994</c:v>
                </c:pt>
                <c:pt idx="65">
                  <c:v>79.599999999999994</c:v>
                </c:pt>
                <c:pt idx="66">
                  <c:v>79.599999999999994</c:v>
                </c:pt>
                <c:pt idx="67">
                  <c:v>79.599999999999994</c:v>
                </c:pt>
                <c:pt idx="68">
                  <c:v>79.599999999999994</c:v>
                </c:pt>
                <c:pt idx="69">
                  <c:v>79.599999999999994</c:v>
                </c:pt>
                <c:pt idx="70">
                  <c:v>79.599999999999994</c:v>
                </c:pt>
                <c:pt idx="71">
                  <c:v>79.599999999999994</c:v>
                </c:pt>
                <c:pt idx="72">
                  <c:v>79.599999999999994</c:v>
                </c:pt>
                <c:pt idx="73">
                  <c:v>79.599999999999994</c:v>
                </c:pt>
                <c:pt idx="74">
                  <c:v>79.599999999999994</c:v>
                </c:pt>
                <c:pt idx="75">
                  <c:v>79.599999999999994</c:v>
                </c:pt>
                <c:pt idx="76">
                  <c:v>79.599999999999994</c:v>
                </c:pt>
                <c:pt idx="77">
                  <c:v>79.599999999999994</c:v>
                </c:pt>
                <c:pt idx="78">
                  <c:v>79.599999999999994</c:v>
                </c:pt>
                <c:pt idx="79">
                  <c:v>79.599999999999994</c:v>
                </c:pt>
                <c:pt idx="80">
                  <c:v>79.599999999999994</c:v>
                </c:pt>
                <c:pt idx="81">
                  <c:v>79.599999999999994</c:v>
                </c:pt>
                <c:pt idx="82">
                  <c:v>79.599999999999994</c:v>
                </c:pt>
                <c:pt idx="83">
                  <c:v>79.599999999999994</c:v>
                </c:pt>
                <c:pt idx="84">
                  <c:v>79.52</c:v>
                </c:pt>
                <c:pt idx="85">
                  <c:v>79.52</c:v>
                </c:pt>
                <c:pt idx="86">
                  <c:v>79.52</c:v>
                </c:pt>
                <c:pt idx="87">
                  <c:v>79.52</c:v>
                </c:pt>
                <c:pt idx="88">
                  <c:v>79.52</c:v>
                </c:pt>
                <c:pt idx="89">
                  <c:v>79.52</c:v>
                </c:pt>
                <c:pt idx="90">
                  <c:v>79.52</c:v>
                </c:pt>
                <c:pt idx="91">
                  <c:v>79.52</c:v>
                </c:pt>
                <c:pt idx="92">
                  <c:v>79.52</c:v>
                </c:pt>
                <c:pt idx="93">
                  <c:v>79.52</c:v>
                </c:pt>
                <c:pt idx="94">
                  <c:v>79.52</c:v>
                </c:pt>
                <c:pt idx="95">
                  <c:v>79.52</c:v>
                </c:pt>
                <c:pt idx="96">
                  <c:v>79.52</c:v>
                </c:pt>
                <c:pt idx="97">
                  <c:v>79.52</c:v>
                </c:pt>
                <c:pt idx="98">
                  <c:v>79.52</c:v>
                </c:pt>
                <c:pt idx="99">
                  <c:v>79.52</c:v>
                </c:pt>
                <c:pt idx="100">
                  <c:v>79.52</c:v>
                </c:pt>
                <c:pt idx="101">
                  <c:v>79.52</c:v>
                </c:pt>
                <c:pt idx="102">
                  <c:v>79.52</c:v>
                </c:pt>
                <c:pt idx="103">
                  <c:v>79.52</c:v>
                </c:pt>
                <c:pt idx="104">
                  <c:v>79.52</c:v>
                </c:pt>
                <c:pt idx="105">
                  <c:v>79.52</c:v>
                </c:pt>
                <c:pt idx="106">
                  <c:v>79.52</c:v>
                </c:pt>
                <c:pt idx="107">
                  <c:v>79.52</c:v>
                </c:pt>
                <c:pt idx="108">
                  <c:v>79.52</c:v>
                </c:pt>
                <c:pt idx="109">
                  <c:v>79.52</c:v>
                </c:pt>
                <c:pt idx="110">
                  <c:v>79.52</c:v>
                </c:pt>
                <c:pt idx="111">
                  <c:v>79.52</c:v>
                </c:pt>
                <c:pt idx="112">
                  <c:v>79.25</c:v>
                </c:pt>
                <c:pt idx="113">
                  <c:v>79.09</c:v>
                </c:pt>
                <c:pt idx="114">
                  <c:v>79.09</c:v>
                </c:pt>
                <c:pt idx="115">
                  <c:v>78.88</c:v>
                </c:pt>
                <c:pt idx="116">
                  <c:v>78.81</c:v>
                </c:pt>
                <c:pt idx="117">
                  <c:v>78.680000000000007</c:v>
                </c:pt>
                <c:pt idx="118">
                  <c:v>78.569999999999993</c:v>
                </c:pt>
                <c:pt idx="119">
                  <c:v>78.38</c:v>
                </c:pt>
                <c:pt idx="120">
                  <c:v>78.25</c:v>
                </c:pt>
                <c:pt idx="121">
                  <c:v>78.22</c:v>
                </c:pt>
                <c:pt idx="122">
                  <c:v>77.900000000000006</c:v>
                </c:pt>
                <c:pt idx="123">
                  <c:v>77.55</c:v>
                </c:pt>
                <c:pt idx="124">
                  <c:v>77.400000000000006</c:v>
                </c:pt>
                <c:pt idx="125">
                  <c:v>76.760000000000005</c:v>
                </c:pt>
                <c:pt idx="126">
                  <c:v>76.33</c:v>
                </c:pt>
                <c:pt idx="127">
                  <c:v>76.05</c:v>
                </c:pt>
                <c:pt idx="128">
                  <c:v>75.89</c:v>
                </c:pt>
                <c:pt idx="129">
                  <c:v>75.84</c:v>
                </c:pt>
                <c:pt idx="130">
                  <c:v>75.540000000000006</c:v>
                </c:pt>
                <c:pt idx="131">
                  <c:v>75.3</c:v>
                </c:pt>
                <c:pt idx="132">
                  <c:v>74.959999999999994</c:v>
                </c:pt>
                <c:pt idx="133">
                  <c:v>74.959999999999994</c:v>
                </c:pt>
                <c:pt idx="134">
                  <c:v>74.959999999999994</c:v>
                </c:pt>
                <c:pt idx="135">
                  <c:v>74.959999999999994</c:v>
                </c:pt>
                <c:pt idx="136">
                  <c:v>74.959999999999994</c:v>
                </c:pt>
                <c:pt idx="137">
                  <c:v>74.959999999999994</c:v>
                </c:pt>
                <c:pt idx="138">
                  <c:v>74.959999999999994</c:v>
                </c:pt>
                <c:pt idx="139">
                  <c:v>74.959999999999994</c:v>
                </c:pt>
                <c:pt idx="140">
                  <c:v>74.959999999999994</c:v>
                </c:pt>
                <c:pt idx="141">
                  <c:v>74.959999999999994</c:v>
                </c:pt>
                <c:pt idx="142">
                  <c:v>74.959999999999994</c:v>
                </c:pt>
                <c:pt idx="143">
                  <c:v>74.92</c:v>
                </c:pt>
                <c:pt idx="144">
                  <c:v>74.92</c:v>
                </c:pt>
                <c:pt idx="145">
                  <c:v>74.92</c:v>
                </c:pt>
                <c:pt idx="146">
                  <c:v>74.92</c:v>
                </c:pt>
                <c:pt idx="147">
                  <c:v>74.92</c:v>
                </c:pt>
                <c:pt idx="148">
                  <c:v>74.92</c:v>
                </c:pt>
                <c:pt idx="149">
                  <c:v>74.92</c:v>
                </c:pt>
                <c:pt idx="150">
                  <c:v>74.92</c:v>
                </c:pt>
                <c:pt idx="151">
                  <c:v>74.92</c:v>
                </c:pt>
                <c:pt idx="152">
                  <c:v>74.92</c:v>
                </c:pt>
                <c:pt idx="153">
                  <c:v>74.92</c:v>
                </c:pt>
                <c:pt idx="154">
                  <c:v>74.739999999999995</c:v>
                </c:pt>
                <c:pt idx="155">
                  <c:v>74.739999999999995</c:v>
                </c:pt>
                <c:pt idx="156">
                  <c:v>74.739999999999995</c:v>
                </c:pt>
                <c:pt idx="157">
                  <c:v>74.739999999999995</c:v>
                </c:pt>
                <c:pt idx="158">
                  <c:v>74.739999999999995</c:v>
                </c:pt>
                <c:pt idx="159">
                  <c:v>74.66</c:v>
                </c:pt>
                <c:pt idx="160">
                  <c:v>74.66</c:v>
                </c:pt>
                <c:pt idx="161">
                  <c:v>74.66</c:v>
                </c:pt>
                <c:pt idx="162">
                  <c:v>74.66</c:v>
                </c:pt>
                <c:pt idx="163">
                  <c:v>74.66</c:v>
                </c:pt>
                <c:pt idx="164">
                  <c:v>74.569999999999993</c:v>
                </c:pt>
                <c:pt idx="165">
                  <c:v>74.569999999999993</c:v>
                </c:pt>
                <c:pt idx="166">
                  <c:v>74.569999999999993</c:v>
                </c:pt>
                <c:pt idx="167">
                  <c:v>74.569999999999993</c:v>
                </c:pt>
                <c:pt idx="168">
                  <c:v>74.569999999999993</c:v>
                </c:pt>
                <c:pt idx="169">
                  <c:v>74.569999999999993</c:v>
                </c:pt>
                <c:pt idx="170">
                  <c:v>74.569999999999993</c:v>
                </c:pt>
                <c:pt idx="171">
                  <c:v>74.569999999999993</c:v>
                </c:pt>
                <c:pt idx="172">
                  <c:v>74.569999999999993</c:v>
                </c:pt>
                <c:pt idx="173">
                  <c:v>74.569999999999993</c:v>
                </c:pt>
                <c:pt idx="174">
                  <c:v>74.569999999999993</c:v>
                </c:pt>
                <c:pt idx="175">
                  <c:v>74.569999999999993</c:v>
                </c:pt>
                <c:pt idx="176">
                  <c:v>74.569999999999993</c:v>
                </c:pt>
                <c:pt idx="177">
                  <c:v>74.569999999999993</c:v>
                </c:pt>
                <c:pt idx="178">
                  <c:v>74.569999999999993</c:v>
                </c:pt>
                <c:pt idx="179">
                  <c:v>74.569999999999993</c:v>
                </c:pt>
                <c:pt idx="180">
                  <c:v>74.569999999999993</c:v>
                </c:pt>
                <c:pt idx="181">
                  <c:v>74.569999999999993</c:v>
                </c:pt>
                <c:pt idx="182">
                  <c:v>74.569999999999993</c:v>
                </c:pt>
                <c:pt idx="183">
                  <c:v>74.569999999999993</c:v>
                </c:pt>
                <c:pt idx="184">
                  <c:v>74.569999999999993</c:v>
                </c:pt>
                <c:pt idx="185">
                  <c:v>74.569999999999993</c:v>
                </c:pt>
                <c:pt idx="186">
                  <c:v>74.569999999999993</c:v>
                </c:pt>
                <c:pt idx="187">
                  <c:v>74.569999999999993</c:v>
                </c:pt>
                <c:pt idx="188">
                  <c:v>73.959999999999994</c:v>
                </c:pt>
                <c:pt idx="189">
                  <c:v>73.94</c:v>
                </c:pt>
                <c:pt idx="190">
                  <c:v>73.709999999999994</c:v>
                </c:pt>
                <c:pt idx="191">
                  <c:v>73.52</c:v>
                </c:pt>
                <c:pt idx="192">
                  <c:v>73.45</c:v>
                </c:pt>
                <c:pt idx="193">
                  <c:v>73.319999999999993</c:v>
                </c:pt>
                <c:pt idx="194">
                  <c:v>73.13</c:v>
                </c:pt>
                <c:pt idx="195">
                  <c:v>73.12</c:v>
                </c:pt>
                <c:pt idx="196">
                  <c:v>73.09</c:v>
                </c:pt>
                <c:pt idx="197">
                  <c:v>72.319999999999993</c:v>
                </c:pt>
                <c:pt idx="198">
                  <c:v>72.19</c:v>
                </c:pt>
                <c:pt idx="199">
                  <c:v>71.69</c:v>
                </c:pt>
                <c:pt idx="200">
                  <c:v>70.75</c:v>
                </c:pt>
                <c:pt idx="201">
                  <c:v>70.53</c:v>
                </c:pt>
                <c:pt idx="202">
                  <c:v>70.319999999999993</c:v>
                </c:pt>
                <c:pt idx="203">
                  <c:v>70.08</c:v>
                </c:pt>
                <c:pt idx="204">
                  <c:v>70.08</c:v>
                </c:pt>
                <c:pt idx="205">
                  <c:v>70.08</c:v>
                </c:pt>
                <c:pt idx="206">
                  <c:v>70.08</c:v>
                </c:pt>
                <c:pt idx="207">
                  <c:v>70.08</c:v>
                </c:pt>
                <c:pt idx="208">
                  <c:v>70.08</c:v>
                </c:pt>
                <c:pt idx="209">
                  <c:v>70.08</c:v>
                </c:pt>
                <c:pt idx="210">
                  <c:v>70.08</c:v>
                </c:pt>
                <c:pt idx="211">
                  <c:v>70.08</c:v>
                </c:pt>
                <c:pt idx="212">
                  <c:v>70.08</c:v>
                </c:pt>
                <c:pt idx="213">
                  <c:v>70.08</c:v>
                </c:pt>
                <c:pt idx="214">
                  <c:v>70.08</c:v>
                </c:pt>
                <c:pt idx="215">
                  <c:v>70.08</c:v>
                </c:pt>
                <c:pt idx="216">
                  <c:v>70.08</c:v>
                </c:pt>
                <c:pt idx="217">
                  <c:v>70.08</c:v>
                </c:pt>
                <c:pt idx="218">
                  <c:v>70.08</c:v>
                </c:pt>
                <c:pt idx="219">
                  <c:v>70.08</c:v>
                </c:pt>
                <c:pt idx="220">
                  <c:v>70.08</c:v>
                </c:pt>
                <c:pt idx="221">
                  <c:v>70.03</c:v>
                </c:pt>
                <c:pt idx="222">
                  <c:v>70.03</c:v>
                </c:pt>
                <c:pt idx="223">
                  <c:v>69.900000000000006</c:v>
                </c:pt>
                <c:pt idx="224">
                  <c:v>69.900000000000006</c:v>
                </c:pt>
                <c:pt idx="225">
                  <c:v>69.900000000000006</c:v>
                </c:pt>
                <c:pt idx="226">
                  <c:v>69.900000000000006</c:v>
                </c:pt>
                <c:pt idx="227">
                  <c:v>69.900000000000006</c:v>
                </c:pt>
                <c:pt idx="228">
                  <c:v>69.900000000000006</c:v>
                </c:pt>
                <c:pt idx="229">
                  <c:v>69.900000000000006</c:v>
                </c:pt>
                <c:pt idx="230">
                  <c:v>69.900000000000006</c:v>
                </c:pt>
                <c:pt idx="231">
                  <c:v>69.900000000000006</c:v>
                </c:pt>
                <c:pt idx="232">
                  <c:v>69.900000000000006</c:v>
                </c:pt>
                <c:pt idx="233">
                  <c:v>69.900000000000006</c:v>
                </c:pt>
                <c:pt idx="234">
                  <c:v>69.900000000000006</c:v>
                </c:pt>
                <c:pt idx="235">
                  <c:v>69.900000000000006</c:v>
                </c:pt>
                <c:pt idx="236">
                  <c:v>69.900000000000006</c:v>
                </c:pt>
                <c:pt idx="237">
                  <c:v>69.900000000000006</c:v>
                </c:pt>
                <c:pt idx="238">
                  <c:v>69.900000000000006</c:v>
                </c:pt>
                <c:pt idx="239">
                  <c:v>69.900000000000006</c:v>
                </c:pt>
                <c:pt idx="240">
                  <c:v>69.900000000000006</c:v>
                </c:pt>
                <c:pt idx="241">
                  <c:v>69.900000000000006</c:v>
                </c:pt>
                <c:pt idx="242">
                  <c:v>69.900000000000006</c:v>
                </c:pt>
                <c:pt idx="243">
                  <c:v>69.83</c:v>
                </c:pt>
                <c:pt idx="244">
                  <c:v>69.83</c:v>
                </c:pt>
                <c:pt idx="245">
                  <c:v>69.83</c:v>
                </c:pt>
                <c:pt idx="246">
                  <c:v>69.83</c:v>
                </c:pt>
                <c:pt idx="247">
                  <c:v>69.83</c:v>
                </c:pt>
                <c:pt idx="248">
                  <c:v>69.83</c:v>
                </c:pt>
                <c:pt idx="249">
                  <c:v>69.83</c:v>
                </c:pt>
                <c:pt idx="250">
                  <c:v>69.83</c:v>
                </c:pt>
                <c:pt idx="251">
                  <c:v>69.83</c:v>
                </c:pt>
                <c:pt idx="252">
                  <c:v>69.83</c:v>
                </c:pt>
                <c:pt idx="253">
                  <c:v>69.83</c:v>
                </c:pt>
                <c:pt idx="254">
                  <c:v>69.83</c:v>
                </c:pt>
                <c:pt idx="255">
                  <c:v>69.83</c:v>
                </c:pt>
                <c:pt idx="256">
                  <c:v>69.83</c:v>
                </c:pt>
                <c:pt idx="257">
                  <c:v>69.64</c:v>
                </c:pt>
                <c:pt idx="258">
                  <c:v>69.540000000000006</c:v>
                </c:pt>
                <c:pt idx="259">
                  <c:v>69.540000000000006</c:v>
                </c:pt>
                <c:pt idx="260">
                  <c:v>69.540000000000006</c:v>
                </c:pt>
                <c:pt idx="261">
                  <c:v>69.540000000000006</c:v>
                </c:pt>
                <c:pt idx="262">
                  <c:v>69.540000000000006</c:v>
                </c:pt>
                <c:pt idx="263">
                  <c:v>69.540000000000006</c:v>
                </c:pt>
                <c:pt idx="264">
                  <c:v>69.540000000000006</c:v>
                </c:pt>
                <c:pt idx="265">
                  <c:v>69.540000000000006</c:v>
                </c:pt>
                <c:pt idx="266">
                  <c:v>69.540000000000006</c:v>
                </c:pt>
                <c:pt idx="267">
                  <c:v>69.540000000000006</c:v>
                </c:pt>
                <c:pt idx="268">
                  <c:v>69.540000000000006</c:v>
                </c:pt>
                <c:pt idx="269">
                  <c:v>69.540000000000006</c:v>
                </c:pt>
                <c:pt idx="270">
                  <c:v>69.540000000000006</c:v>
                </c:pt>
                <c:pt idx="271">
                  <c:v>69.540000000000006</c:v>
                </c:pt>
                <c:pt idx="272">
                  <c:v>69.540000000000006</c:v>
                </c:pt>
                <c:pt idx="273">
                  <c:v>69.540000000000006</c:v>
                </c:pt>
                <c:pt idx="274">
                  <c:v>69.459999999999994</c:v>
                </c:pt>
                <c:pt idx="275">
                  <c:v>69.459999999999994</c:v>
                </c:pt>
                <c:pt idx="276">
                  <c:v>69.459999999999994</c:v>
                </c:pt>
                <c:pt idx="277">
                  <c:v>69.459999999999994</c:v>
                </c:pt>
                <c:pt idx="278">
                  <c:v>69.459999999999994</c:v>
                </c:pt>
                <c:pt idx="279">
                  <c:v>69.459999999999994</c:v>
                </c:pt>
                <c:pt idx="280">
                  <c:v>69.459999999999994</c:v>
                </c:pt>
                <c:pt idx="281">
                  <c:v>69.459999999999994</c:v>
                </c:pt>
                <c:pt idx="282">
                  <c:v>69.459999999999994</c:v>
                </c:pt>
                <c:pt idx="283">
                  <c:v>69.459999999999994</c:v>
                </c:pt>
                <c:pt idx="284">
                  <c:v>69.459999999999994</c:v>
                </c:pt>
                <c:pt idx="285">
                  <c:v>69.459999999999994</c:v>
                </c:pt>
                <c:pt idx="286">
                  <c:v>69.459999999999994</c:v>
                </c:pt>
                <c:pt idx="287">
                  <c:v>69.459999999999994</c:v>
                </c:pt>
                <c:pt idx="288">
                  <c:v>69.459999999999994</c:v>
                </c:pt>
                <c:pt idx="289">
                  <c:v>69.459999999999994</c:v>
                </c:pt>
                <c:pt idx="290">
                  <c:v>69.459999999999994</c:v>
                </c:pt>
                <c:pt idx="291">
                  <c:v>69.459999999999994</c:v>
                </c:pt>
                <c:pt idx="292">
                  <c:v>69.42</c:v>
                </c:pt>
                <c:pt idx="293">
                  <c:v>69.42</c:v>
                </c:pt>
                <c:pt idx="294">
                  <c:v>69.42</c:v>
                </c:pt>
                <c:pt idx="295">
                  <c:v>69.42</c:v>
                </c:pt>
                <c:pt idx="296">
                  <c:v>69.42</c:v>
                </c:pt>
                <c:pt idx="297">
                  <c:v>69.42</c:v>
                </c:pt>
                <c:pt idx="298">
                  <c:v>69.42</c:v>
                </c:pt>
                <c:pt idx="299">
                  <c:v>69.42</c:v>
                </c:pt>
                <c:pt idx="300">
                  <c:v>69.42</c:v>
                </c:pt>
                <c:pt idx="301">
                  <c:v>69.42</c:v>
                </c:pt>
                <c:pt idx="302">
                  <c:v>69.42</c:v>
                </c:pt>
                <c:pt idx="303">
                  <c:v>69.42</c:v>
                </c:pt>
                <c:pt idx="304">
                  <c:v>69.42</c:v>
                </c:pt>
                <c:pt idx="305">
                  <c:v>69.42</c:v>
                </c:pt>
                <c:pt idx="306">
                  <c:v>69.42</c:v>
                </c:pt>
                <c:pt idx="307">
                  <c:v>69.400000000000006</c:v>
                </c:pt>
                <c:pt idx="308">
                  <c:v>69.400000000000006</c:v>
                </c:pt>
                <c:pt idx="309">
                  <c:v>69.400000000000006</c:v>
                </c:pt>
                <c:pt idx="310">
                  <c:v>69.400000000000006</c:v>
                </c:pt>
                <c:pt idx="311">
                  <c:v>69.400000000000006</c:v>
                </c:pt>
                <c:pt idx="312">
                  <c:v>69.400000000000006</c:v>
                </c:pt>
                <c:pt idx="313">
                  <c:v>69.400000000000006</c:v>
                </c:pt>
                <c:pt idx="314">
                  <c:v>69.400000000000006</c:v>
                </c:pt>
                <c:pt idx="315">
                  <c:v>69.400000000000006</c:v>
                </c:pt>
                <c:pt idx="316">
                  <c:v>69.400000000000006</c:v>
                </c:pt>
                <c:pt idx="317">
                  <c:v>69.400000000000006</c:v>
                </c:pt>
                <c:pt idx="318">
                  <c:v>69.400000000000006</c:v>
                </c:pt>
                <c:pt idx="319">
                  <c:v>69.400000000000006</c:v>
                </c:pt>
                <c:pt idx="320">
                  <c:v>69.400000000000006</c:v>
                </c:pt>
                <c:pt idx="321">
                  <c:v>69.400000000000006</c:v>
                </c:pt>
                <c:pt idx="322">
                  <c:v>69.400000000000006</c:v>
                </c:pt>
                <c:pt idx="323">
                  <c:v>69.400000000000006</c:v>
                </c:pt>
                <c:pt idx="324">
                  <c:v>69.400000000000006</c:v>
                </c:pt>
                <c:pt idx="325">
                  <c:v>69.400000000000006</c:v>
                </c:pt>
                <c:pt idx="326">
                  <c:v>69.400000000000006</c:v>
                </c:pt>
                <c:pt idx="327">
                  <c:v>69.37</c:v>
                </c:pt>
                <c:pt idx="328">
                  <c:v>69.3</c:v>
                </c:pt>
                <c:pt idx="329">
                  <c:v>69.3</c:v>
                </c:pt>
                <c:pt idx="330">
                  <c:v>69.3</c:v>
                </c:pt>
                <c:pt idx="331">
                  <c:v>69.3</c:v>
                </c:pt>
                <c:pt idx="332">
                  <c:v>69.3</c:v>
                </c:pt>
                <c:pt idx="333">
                  <c:v>69.3</c:v>
                </c:pt>
                <c:pt idx="334">
                  <c:v>69.3</c:v>
                </c:pt>
                <c:pt idx="335">
                  <c:v>69.3</c:v>
                </c:pt>
                <c:pt idx="336">
                  <c:v>69.3</c:v>
                </c:pt>
                <c:pt idx="337">
                  <c:v>69.3</c:v>
                </c:pt>
                <c:pt idx="338">
                  <c:v>69.3</c:v>
                </c:pt>
                <c:pt idx="339">
                  <c:v>69.3</c:v>
                </c:pt>
                <c:pt idx="340">
                  <c:v>69.3</c:v>
                </c:pt>
                <c:pt idx="341">
                  <c:v>69.3</c:v>
                </c:pt>
                <c:pt idx="342">
                  <c:v>69.3</c:v>
                </c:pt>
                <c:pt idx="343">
                  <c:v>69.3</c:v>
                </c:pt>
                <c:pt idx="344">
                  <c:v>69.3</c:v>
                </c:pt>
                <c:pt idx="345">
                  <c:v>69.3</c:v>
                </c:pt>
                <c:pt idx="346">
                  <c:v>69.3</c:v>
                </c:pt>
                <c:pt idx="347">
                  <c:v>69.3</c:v>
                </c:pt>
                <c:pt idx="348">
                  <c:v>69.3</c:v>
                </c:pt>
                <c:pt idx="349">
                  <c:v>69.3</c:v>
                </c:pt>
                <c:pt idx="350">
                  <c:v>69.3</c:v>
                </c:pt>
                <c:pt idx="351">
                  <c:v>69.3</c:v>
                </c:pt>
                <c:pt idx="352">
                  <c:v>69.3</c:v>
                </c:pt>
                <c:pt idx="353">
                  <c:v>69.3</c:v>
                </c:pt>
                <c:pt idx="354">
                  <c:v>68.459999999999994</c:v>
                </c:pt>
                <c:pt idx="355">
                  <c:v>68.430000000000007</c:v>
                </c:pt>
                <c:pt idx="356">
                  <c:v>68.23</c:v>
                </c:pt>
                <c:pt idx="357">
                  <c:v>68.010000000000005</c:v>
                </c:pt>
                <c:pt idx="358">
                  <c:v>68.010000000000005</c:v>
                </c:pt>
                <c:pt idx="359">
                  <c:v>67.900000000000006</c:v>
                </c:pt>
                <c:pt idx="360">
                  <c:v>67.22</c:v>
                </c:pt>
                <c:pt idx="361">
                  <c:v>67.069999999999993</c:v>
                </c:pt>
                <c:pt idx="362">
                  <c:v>66.739999999999995</c:v>
                </c:pt>
                <c:pt idx="363">
                  <c:v>66.56</c:v>
                </c:pt>
                <c:pt idx="364">
                  <c:v>66.56</c:v>
                </c:pt>
                <c:pt idx="365">
                  <c:v>66.25</c:v>
                </c:pt>
                <c:pt idx="366">
                  <c:v>66.23</c:v>
                </c:pt>
                <c:pt idx="367">
                  <c:v>66.23</c:v>
                </c:pt>
                <c:pt idx="368">
                  <c:v>65.94</c:v>
                </c:pt>
                <c:pt idx="369">
                  <c:v>65.87</c:v>
                </c:pt>
                <c:pt idx="370">
                  <c:v>65.83</c:v>
                </c:pt>
                <c:pt idx="371">
                  <c:v>65.790000000000006</c:v>
                </c:pt>
                <c:pt idx="372">
                  <c:v>65.790000000000006</c:v>
                </c:pt>
                <c:pt idx="373">
                  <c:v>65.790000000000006</c:v>
                </c:pt>
                <c:pt idx="374">
                  <c:v>65.790000000000006</c:v>
                </c:pt>
                <c:pt idx="375">
                  <c:v>65.790000000000006</c:v>
                </c:pt>
                <c:pt idx="376">
                  <c:v>65.790000000000006</c:v>
                </c:pt>
                <c:pt idx="377">
                  <c:v>65.790000000000006</c:v>
                </c:pt>
                <c:pt idx="378">
                  <c:v>65.790000000000006</c:v>
                </c:pt>
                <c:pt idx="379">
                  <c:v>65.790000000000006</c:v>
                </c:pt>
                <c:pt idx="380">
                  <c:v>65.790000000000006</c:v>
                </c:pt>
                <c:pt idx="381">
                  <c:v>65.790000000000006</c:v>
                </c:pt>
                <c:pt idx="382">
                  <c:v>65.790000000000006</c:v>
                </c:pt>
                <c:pt idx="383">
                  <c:v>65.760000000000005</c:v>
                </c:pt>
                <c:pt idx="384">
                  <c:v>65.760000000000005</c:v>
                </c:pt>
                <c:pt idx="385">
                  <c:v>65.760000000000005</c:v>
                </c:pt>
                <c:pt idx="386">
                  <c:v>65.760000000000005</c:v>
                </c:pt>
                <c:pt idx="387">
                  <c:v>65.760000000000005</c:v>
                </c:pt>
                <c:pt idx="388">
                  <c:v>65.760000000000005</c:v>
                </c:pt>
                <c:pt idx="389">
                  <c:v>65.760000000000005</c:v>
                </c:pt>
                <c:pt idx="390">
                  <c:v>65.760000000000005</c:v>
                </c:pt>
                <c:pt idx="391">
                  <c:v>65.760000000000005</c:v>
                </c:pt>
                <c:pt idx="392">
                  <c:v>65.760000000000005</c:v>
                </c:pt>
                <c:pt idx="393">
                  <c:v>65.760000000000005</c:v>
                </c:pt>
                <c:pt idx="394">
                  <c:v>65.569999999999993</c:v>
                </c:pt>
                <c:pt idx="395">
                  <c:v>65.569999999999993</c:v>
                </c:pt>
                <c:pt idx="396">
                  <c:v>65.569999999999993</c:v>
                </c:pt>
                <c:pt idx="397">
                  <c:v>65.569999999999993</c:v>
                </c:pt>
                <c:pt idx="398">
                  <c:v>65.569999999999993</c:v>
                </c:pt>
                <c:pt idx="399">
                  <c:v>65.569999999999993</c:v>
                </c:pt>
                <c:pt idx="400">
                  <c:v>65.569999999999993</c:v>
                </c:pt>
                <c:pt idx="401">
                  <c:v>65.569999999999993</c:v>
                </c:pt>
                <c:pt idx="402">
                  <c:v>65.569999999999993</c:v>
                </c:pt>
                <c:pt idx="403">
                  <c:v>65.489999999999995</c:v>
                </c:pt>
                <c:pt idx="404">
                  <c:v>65.489999999999995</c:v>
                </c:pt>
                <c:pt idx="405">
                  <c:v>65.489999999999995</c:v>
                </c:pt>
                <c:pt idx="406">
                  <c:v>65.489999999999995</c:v>
                </c:pt>
                <c:pt idx="407">
                  <c:v>65.44</c:v>
                </c:pt>
                <c:pt idx="408">
                  <c:v>65.42</c:v>
                </c:pt>
                <c:pt idx="409">
                  <c:v>65.36</c:v>
                </c:pt>
                <c:pt idx="410">
                  <c:v>65.36</c:v>
                </c:pt>
                <c:pt idx="411">
                  <c:v>65.36</c:v>
                </c:pt>
                <c:pt idx="412">
                  <c:v>65.36</c:v>
                </c:pt>
                <c:pt idx="413">
                  <c:v>65.36</c:v>
                </c:pt>
                <c:pt idx="414">
                  <c:v>65.36</c:v>
                </c:pt>
                <c:pt idx="415">
                  <c:v>65.36</c:v>
                </c:pt>
                <c:pt idx="416">
                  <c:v>65.36</c:v>
                </c:pt>
                <c:pt idx="417">
                  <c:v>65.36</c:v>
                </c:pt>
                <c:pt idx="418">
                  <c:v>65.36</c:v>
                </c:pt>
                <c:pt idx="419">
                  <c:v>65.36</c:v>
                </c:pt>
                <c:pt idx="420">
                  <c:v>65.36</c:v>
                </c:pt>
                <c:pt idx="421">
                  <c:v>65.36</c:v>
                </c:pt>
                <c:pt idx="422">
                  <c:v>65.36</c:v>
                </c:pt>
                <c:pt idx="423">
                  <c:v>65.36</c:v>
                </c:pt>
                <c:pt idx="424">
                  <c:v>65.36</c:v>
                </c:pt>
                <c:pt idx="425">
                  <c:v>65.31</c:v>
                </c:pt>
                <c:pt idx="426">
                  <c:v>65.31</c:v>
                </c:pt>
                <c:pt idx="427">
                  <c:v>65.31</c:v>
                </c:pt>
                <c:pt idx="428">
                  <c:v>65.31</c:v>
                </c:pt>
                <c:pt idx="429">
                  <c:v>65.209999999999994</c:v>
                </c:pt>
                <c:pt idx="430">
                  <c:v>65.209999999999994</c:v>
                </c:pt>
                <c:pt idx="431">
                  <c:v>65.209999999999994</c:v>
                </c:pt>
                <c:pt idx="432">
                  <c:v>65.209999999999994</c:v>
                </c:pt>
                <c:pt idx="433">
                  <c:v>65.209999999999994</c:v>
                </c:pt>
                <c:pt idx="434">
                  <c:v>65.209999999999994</c:v>
                </c:pt>
                <c:pt idx="435">
                  <c:v>65.209999999999994</c:v>
                </c:pt>
                <c:pt idx="436">
                  <c:v>65.209999999999994</c:v>
                </c:pt>
                <c:pt idx="437">
                  <c:v>65.209999999999994</c:v>
                </c:pt>
                <c:pt idx="438">
                  <c:v>65.209999999999994</c:v>
                </c:pt>
                <c:pt idx="439">
                  <c:v>65.209999999999994</c:v>
                </c:pt>
                <c:pt idx="440">
                  <c:v>65.209999999999994</c:v>
                </c:pt>
                <c:pt idx="441">
                  <c:v>65.209999999999994</c:v>
                </c:pt>
                <c:pt idx="442">
                  <c:v>65.209999999999994</c:v>
                </c:pt>
                <c:pt idx="443">
                  <c:v>65.209999999999994</c:v>
                </c:pt>
                <c:pt idx="444">
                  <c:v>65.209999999999994</c:v>
                </c:pt>
                <c:pt idx="445">
                  <c:v>65.209999999999994</c:v>
                </c:pt>
                <c:pt idx="446">
                  <c:v>65.209999999999994</c:v>
                </c:pt>
                <c:pt idx="447">
                  <c:v>65.209999999999994</c:v>
                </c:pt>
                <c:pt idx="448">
                  <c:v>65.13</c:v>
                </c:pt>
                <c:pt idx="449">
                  <c:v>65.13</c:v>
                </c:pt>
                <c:pt idx="450">
                  <c:v>65.13</c:v>
                </c:pt>
                <c:pt idx="451">
                  <c:v>65.13</c:v>
                </c:pt>
                <c:pt idx="452">
                  <c:v>65.13</c:v>
                </c:pt>
                <c:pt idx="453">
                  <c:v>65.13</c:v>
                </c:pt>
                <c:pt idx="454">
                  <c:v>65.13</c:v>
                </c:pt>
                <c:pt idx="455">
                  <c:v>65.13</c:v>
                </c:pt>
                <c:pt idx="456">
                  <c:v>65.13</c:v>
                </c:pt>
                <c:pt idx="457">
                  <c:v>65.13</c:v>
                </c:pt>
                <c:pt idx="458">
                  <c:v>65.13</c:v>
                </c:pt>
                <c:pt idx="459">
                  <c:v>65.13</c:v>
                </c:pt>
                <c:pt idx="460">
                  <c:v>65.13</c:v>
                </c:pt>
                <c:pt idx="461">
                  <c:v>65.11</c:v>
                </c:pt>
                <c:pt idx="462">
                  <c:v>65.11</c:v>
                </c:pt>
                <c:pt idx="463">
                  <c:v>65.11</c:v>
                </c:pt>
                <c:pt idx="464">
                  <c:v>65.11</c:v>
                </c:pt>
                <c:pt idx="465">
                  <c:v>65.11</c:v>
                </c:pt>
                <c:pt idx="466">
                  <c:v>65.11</c:v>
                </c:pt>
                <c:pt idx="467">
                  <c:v>65.11</c:v>
                </c:pt>
                <c:pt idx="468">
                  <c:v>65.11</c:v>
                </c:pt>
                <c:pt idx="469">
                  <c:v>65.11</c:v>
                </c:pt>
                <c:pt idx="470">
                  <c:v>65.11</c:v>
                </c:pt>
                <c:pt idx="471">
                  <c:v>65.11</c:v>
                </c:pt>
                <c:pt idx="472">
                  <c:v>65.08</c:v>
                </c:pt>
                <c:pt idx="473">
                  <c:v>65.06</c:v>
                </c:pt>
                <c:pt idx="474">
                  <c:v>65.06</c:v>
                </c:pt>
                <c:pt idx="475">
                  <c:v>65.06</c:v>
                </c:pt>
                <c:pt idx="476">
                  <c:v>65.06</c:v>
                </c:pt>
                <c:pt idx="477">
                  <c:v>65.06</c:v>
                </c:pt>
                <c:pt idx="478">
                  <c:v>65.06</c:v>
                </c:pt>
                <c:pt idx="479">
                  <c:v>65.06</c:v>
                </c:pt>
                <c:pt idx="480">
                  <c:v>65.06</c:v>
                </c:pt>
                <c:pt idx="481">
                  <c:v>65.06</c:v>
                </c:pt>
                <c:pt idx="482">
                  <c:v>65.06</c:v>
                </c:pt>
                <c:pt idx="483">
                  <c:v>65.06</c:v>
                </c:pt>
                <c:pt idx="484">
                  <c:v>65.06</c:v>
                </c:pt>
                <c:pt idx="485">
                  <c:v>65.06</c:v>
                </c:pt>
                <c:pt idx="486">
                  <c:v>65.06</c:v>
                </c:pt>
                <c:pt idx="487">
                  <c:v>65.06</c:v>
                </c:pt>
                <c:pt idx="488">
                  <c:v>65.06</c:v>
                </c:pt>
                <c:pt idx="489">
                  <c:v>65.06</c:v>
                </c:pt>
                <c:pt idx="490">
                  <c:v>65.06</c:v>
                </c:pt>
                <c:pt idx="491">
                  <c:v>64.989999999999995</c:v>
                </c:pt>
                <c:pt idx="492">
                  <c:v>64.989999999999995</c:v>
                </c:pt>
                <c:pt idx="493">
                  <c:v>64.989999999999995</c:v>
                </c:pt>
                <c:pt idx="494">
                  <c:v>64.989999999999995</c:v>
                </c:pt>
                <c:pt idx="495">
                  <c:v>64.989999999999995</c:v>
                </c:pt>
                <c:pt idx="496">
                  <c:v>64.989999999999995</c:v>
                </c:pt>
                <c:pt idx="497">
                  <c:v>64.989999999999995</c:v>
                </c:pt>
                <c:pt idx="498">
                  <c:v>64.989999999999995</c:v>
                </c:pt>
                <c:pt idx="499">
                  <c:v>64.92</c:v>
                </c:pt>
                <c:pt idx="500">
                  <c:v>64.900000000000006</c:v>
                </c:pt>
                <c:pt idx="501">
                  <c:v>64.61</c:v>
                </c:pt>
                <c:pt idx="502">
                  <c:v>64.61</c:v>
                </c:pt>
                <c:pt idx="503">
                  <c:v>64.47</c:v>
                </c:pt>
                <c:pt idx="504">
                  <c:v>64.19</c:v>
                </c:pt>
                <c:pt idx="505">
                  <c:v>63.84</c:v>
                </c:pt>
                <c:pt idx="506">
                  <c:v>63.84</c:v>
                </c:pt>
                <c:pt idx="507">
                  <c:v>63.8</c:v>
                </c:pt>
                <c:pt idx="508">
                  <c:v>63.63</c:v>
                </c:pt>
                <c:pt idx="509">
                  <c:v>63.45</c:v>
                </c:pt>
                <c:pt idx="510">
                  <c:v>63.26</c:v>
                </c:pt>
                <c:pt idx="511">
                  <c:v>63.22</c:v>
                </c:pt>
                <c:pt idx="512">
                  <c:v>63.04</c:v>
                </c:pt>
                <c:pt idx="513">
                  <c:v>63.02</c:v>
                </c:pt>
                <c:pt idx="514">
                  <c:v>62.92</c:v>
                </c:pt>
                <c:pt idx="515">
                  <c:v>62.89</c:v>
                </c:pt>
                <c:pt idx="516">
                  <c:v>62.8</c:v>
                </c:pt>
                <c:pt idx="517">
                  <c:v>62.69</c:v>
                </c:pt>
                <c:pt idx="518">
                  <c:v>62.66</c:v>
                </c:pt>
                <c:pt idx="519">
                  <c:v>62.58</c:v>
                </c:pt>
                <c:pt idx="520">
                  <c:v>62.45</c:v>
                </c:pt>
                <c:pt idx="521">
                  <c:v>62.24</c:v>
                </c:pt>
                <c:pt idx="522">
                  <c:v>62.06</c:v>
                </c:pt>
                <c:pt idx="523">
                  <c:v>61.55</c:v>
                </c:pt>
                <c:pt idx="524">
                  <c:v>61.52</c:v>
                </c:pt>
                <c:pt idx="525">
                  <c:v>61.38</c:v>
                </c:pt>
                <c:pt idx="526">
                  <c:v>61.38</c:v>
                </c:pt>
                <c:pt idx="527">
                  <c:v>61.38</c:v>
                </c:pt>
                <c:pt idx="528">
                  <c:v>61.38</c:v>
                </c:pt>
                <c:pt idx="529">
                  <c:v>61.38</c:v>
                </c:pt>
                <c:pt idx="530">
                  <c:v>61.38</c:v>
                </c:pt>
                <c:pt idx="531">
                  <c:v>61.38</c:v>
                </c:pt>
                <c:pt idx="532">
                  <c:v>61.38</c:v>
                </c:pt>
                <c:pt idx="533">
                  <c:v>61.38</c:v>
                </c:pt>
                <c:pt idx="534">
                  <c:v>61.33</c:v>
                </c:pt>
                <c:pt idx="535">
                  <c:v>61.33</c:v>
                </c:pt>
                <c:pt idx="536">
                  <c:v>61.33</c:v>
                </c:pt>
                <c:pt idx="537">
                  <c:v>61.33</c:v>
                </c:pt>
                <c:pt idx="538">
                  <c:v>61.33</c:v>
                </c:pt>
                <c:pt idx="539">
                  <c:v>61.33</c:v>
                </c:pt>
                <c:pt idx="540">
                  <c:v>61.33</c:v>
                </c:pt>
                <c:pt idx="541">
                  <c:v>61.33</c:v>
                </c:pt>
                <c:pt idx="542">
                  <c:v>61.33</c:v>
                </c:pt>
                <c:pt idx="543">
                  <c:v>61.33</c:v>
                </c:pt>
                <c:pt idx="544">
                  <c:v>61.33</c:v>
                </c:pt>
                <c:pt idx="545">
                  <c:v>61.33</c:v>
                </c:pt>
                <c:pt idx="546">
                  <c:v>61.33</c:v>
                </c:pt>
                <c:pt idx="547">
                  <c:v>61.33</c:v>
                </c:pt>
                <c:pt idx="548">
                  <c:v>61.33</c:v>
                </c:pt>
                <c:pt idx="549">
                  <c:v>61.33</c:v>
                </c:pt>
                <c:pt idx="550">
                  <c:v>61.33</c:v>
                </c:pt>
                <c:pt idx="551">
                  <c:v>61.32</c:v>
                </c:pt>
                <c:pt idx="552">
                  <c:v>61.32</c:v>
                </c:pt>
                <c:pt idx="553">
                  <c:v>61.32</c:v>
                </c:pt>
                <c:pt idx="554">
                  <c:v>61.32</c:v>
                </c:pt>
                <c:pt idx="555">
                  <c:v>61.32</c:v>
                </c:pt>
                <c:pt idx="556">
                  <c:v>61.32</c:v>
                </c:pt>
                <c:pt idx="557">
                  <c:v>61.32</c:v>
                </c:pt>
                <c:pt idx="558">
                  <c:v>61.32</c:v>
                </c:pt>
                <c:pt idx="559">
                  <c:v>61.32</c:v>
                </c:pt>
                <c:pt idx="560">
                  <c:v>61.32</c:v>
                </c:pt>
                <c:pt idx="561">
                  <c:v>61.32</c:v>
                </c:pt>
                <c:pt idx="562">
                  <c:v>61.32</c:v>
                </c:pt>
                <c:pt idx="563">
                  <c:v>61.32</c:v>
                </c:pt>
                <c:pt idx="564">
                  <c:v>61.32</c:v>
                </c:pt>
                <c:pt idx="565">
                  <c:v>61.32</c:v>
                </c:pt>
                <c:pt idx="566">
                  <c:v>61.32</c:v>
                </c:pt>
                <c:pt idx="567">
                  <c:v>61.32</c:v>
                </c:pt>
                <c:pt idx="568">
                  <c:v>61.32</c:v>
                </c:pt>
                <c:pt idx="569">
                  <c:v>61.32</c:v>
                </c:pt>
                <c:pt idx="570">
                  <c:v>61.32</c:v>
                </c:pt>
                <c:pt idx="571">
                  <c:v>61.32</c:v>
                </c:pt>
                <c:pt idx="572">
                  <c:v>61.32</c:v>
                </c:pt>
                <c:pt idx="573">
                  <c:v>61.32</c:v>
                </c:pt>
                <c:pt idx="574">
                  <c:v>61.32</c:v>
                </c:pt>
                <c:pt idx="575">
                  <c:v>61.32</c:v>
                </c:pt>
                <c:pt idx="576">
                  <c:v>61.32</c:v>
                </c:pt>
                <c:pt idx="577">
                  <c:v>61.32</c:v>
                </c:pt>
                <c:pt idx="578">
                  <c:v>61.32</c:v>
                </c:pt>
                <c:pt idx="579">
                  <c:v>61.32</c:v>
                </c:pt>
                <c:pt idx="580">
                  <c:v>61.28</c:v>
                </c:pt>
                <c:pt idx="581">
                  <c:v>61.26</c:v>
                </c:pt>
                <c:pt idx="582">
                  <c:v>61.26</c:v>
                </c:pt>
                <c:pt idx="583">
                  <c:v>61.26</c:v>
                </c:pt>
                <c:pt idx="584">
                  <c:v>61.26</c:v>
                </c:pt>
                <c:pt idx="585">
                  <c:v>61.26</c:v>
                </c:pt>
                <c:pt idx="586">
                  <c:v>61.26</c:v>
                </c:pt>
                <c:pt idx="587">
                  <c:v>61.26</c:v>
                </c:pt>
                <c:pt idx="588">
                  <c:v>61.26</c:v>
                </c:pt>
                <c:pt idx="589">
                  <c:v>61.26</c:v>
                </c:pt>
                <c:pt idx="590">
                  <c:v>61.26</c:v>
                </c:pt>
                <c:pt idx="591">
                  <c:v>61.26</c:v>
                </c:pt>
                <c:pt idx="592">
                  <c:v>61.26</c:v>
                </c:pt>
                <c:pt idx="593">
                  <c:v>61.26</c:v>
                </c:pt>
                <c:pt idx="594">
                  <c:v>61.26</c:v>
                </c:pt>
                <c:pt idx="595">
                  <c:v>61.26</c:v>
                </c:pt>
                <c:pt idx="596">
                  <c:v>61.26</c:v>
                </c:pt>
                <c:pt idx="597">
                  <c:v>61.19</c:v>
                </c:pt>
                <c:pt idx="598">
                  <c:v>61.19</c:v>
                </c:pt>
                <c:pt idx="599">
                  <c:v>61.19</c:v>
                </c:pt>
                <c:pt idx="600">
                  <c:v>61.19</c:v>
                </c:pt>
                <c:pt idx="601">
                  <c:v>61.19</c:v>
                </c:pt>
                <c:pt idx="602">
                  <c:v>61.19</c:v>
                </c:pt>
                <c:pt idx="603">
                  <c:v>61.19</c:v>
                </c:pt>
                <c:pt idx="604">
                  <c:v>61.19</c:v>
                </c:pt>
                <c:pt idx="605">
                  <c:v>61.19</c:v>
                </c:pt>
                <c:pt idx="606">
                  <c:v>61.17</c:v>
                </c:pt>
                <c:pt idx="607">
                  <c:v>61.17</c:v>
                </c:pt>
                <c:pt idx="608">
                  <c:v>61.17</c:v>
                </c:pt>
                <c:pt idx="609">
                  <c:v>61.17</c:v>
                </c:pt>
                <c:pt idx="610">
                  <c:v>61.17</c:v>
                </c:pt>
                <c:pt idx="611">
                  <c:v>61.17</c:v>
                </c:pt>
                <c:pt idx="612">
                  <c:v>61.17</c:v>
                </c:pt>
                <c:pt idx="613">
                  <c:v>61.16</c:v>
                </c:pt>
                <c:pt idx="614">
                  <c:v>61.16</c:v>
                </c:pt>
                <c:pt idx="615">
                  <c:v>61.16</c:v>
                </c:pt>
                <c:pt idx="616">
                  <c:v>61.16</c:v>
                </c:pt>
                <c:pt idx="617">
                  <c:v>61.16</c:v>
                </c:pt>
                <c:pt idx="618">
                  <c:v>61.16</c:v>
                </c:pt>
                <c:pt idx="619">
                  <c:v>61.16</c:v>
                </c:pt>
                <c:pt idx="620">
                  <c:v>61.14</c:v>
                </c:pt>
                <c:pt idx="621">
                  <c:v>61.14</c:v>
                </c:pt>
                <c:pt idx="622">
                  <c:v>61.14</c:v>
                </c:pt>
                <c:pt idx="623">
                  <c:v>61.14</c:v>
                </c:pt>
                <c:pt idx="624">
                  <c:v>61.14</c:v>
                </c:pt>
                <c:pt idx="625">
                  <c:v>61.14</c:v>
                </c:pt>
                <c:pt idx="626">
                  <c:v>61.14</c:v>
                </c:pt>
                <c:pt idx="627">
                  <c:v>61.14</c:v>
                </c:pt>
                <c:pt idx="628">
                  <c:v>61.14</c:v>
                </c:pt>
                <c:pt idx="629">
                  <c:v>61.14</c:v>
                </c:pt>
                <c:pt idx="630">
                  <c:v>61.14</c:v>
                </c:pt>
                <c:pt idx="631">
                  <c:v>61.14</c:v>
                </c:pt>
                <c:pt idx="632">
                  <c:v>61.14</c:v>
                </c:pt>
                <c:pt idx="633">
                  <c:v>61.14</c:v>
                </c:pt>
                <c:pt idx="634">
                  <c:v>61.14</c:v>
                </c:pt>
                <c:pt idx="635">
                  <c:v>61.14</c:v>
                </c:pt>
                <c:pt idx="636">
                  <c:v>61.14</c:v>
                </c:pt>
                <c:pt idx="637">
                  <c:v>61.14</c:v>
                </c:pt>
                <c:pt idx="638">
                  <c:v>61.14</c:v>
                </c:pt>
                <c:pt idx="639">
                  <c:v>61.14</c:v>
                </c:pt>
                <c:pt idx="640">
                  <c:v>61.14</c:v>
                </c:pt>
                <c:pt idx="641">
                  <c:v>61.14</c:v>
                </c:pt>
                <c:pt idx="642">
                  <c:v>61.14</c:v>
                </c:pt>
                <c:pt idx="643">
                  <c:v>61.14</c:v>
                </c:pt>
                <c:pt idx="644">
                  <c:v>61.13</c:v>
                </c:pt>
                <c:pt idx="645">
                  <c:v>61.1</c:v>
                </c:pt>
                <c:pt idx="646">
                  <c:v>61.1</c:v>
                </c:pt>
                <c:pt idx="647">
                  <c:v>61.1</c:v>
                </c:pt>
                <c:pt idx="648">
                  <c:v>61.1</c:v>
                </c:pt>
                <c:pt idx="649">
                  <c:v>61.1</c:v>
                </c:pt>
                <c:pt idx="650">
                  <c:v>61.1</c:v>
                </c:pt>
                <c:pt idx="651">
                  <c:v>61.1</c:v>
                </c:pt>
                <c:pt idx="652">
                  <c:v>61.1</c:v>
                </c:pt>
                <c:pt idx="653">
                  <c:v>61.1</c:v>
                </c:pt>
                <c:pt idx="654">
                  <c:v>61.1</c:v>
                </c:pt>
                <c:pt idx="655">
                  <c:v>61.1</c:v>
                </c:pt>
                <c:pt idx="656">
                  <c:v>61.1</c:v>
                </c:pt>
                <c:pt idx="657">
                  <c:v>61.1</c:v>
                </c:pt>
                <c:pt idx="658">
                  <c:v>61.04</c:v>
                </c:pt>
                <c:pt idx="659">
                  <c:v>61.04</c:v>
                </c:pt>
                <c:pt idx="660">
                  <c:v>61.04</c:v>
                </c:pt>
                <c:pt idx="661">
                  <c:v>61.04</c:v>
                </c:pt>
                <c:pt idx="662">
                  <c:v>61.04</c:v>
                </c:pt>
                <c:pt idx="663">
                  <c:v>61.04</c:v>
                </c:pt>
                <c:pt idx="664">
                  <c:v>61.04</c:v>
                </c:pt>
                <c:pt idx="665">
                  <c:v>61.04</c:v>
                </c:pt>
                <c:pt idx="666">
                  <c:v>61.04</c:v>
                </c:pt>
                <c:pt idx="667">
                  <c:v>61.04</c:v>
                </c:pt>
                <c:pt idx="668">
                  <c:v>61.04</c:v>
                </c:pt>
                <c:pt idx="669">
                  <c:v>61.04</c:v>
                </c:pt>
                <c:pt idx="670">
                  <c:v>61.04</c:v>
                </c:pt>
                <c:pt idx="671">
                  <c:v>61.04</c:v>
                </c:pt>
                <c:pt idx="672">
                  <c:v>61.04</c:v>
                </c:pt>
                <c:pt idx="673">
                  <c:v>61.04</c:v>
                </c:pt>
                <c:pt idx="674">
                  <c:v>61.04</c:v>
                </c:pt>
                <c:pt idx="675">
                  <c:v>61.04</c:v>
                </c:pt>
                <c:pt idx="676">
                  <c:v>61.04</c:v>
                </c:pt>
                <c:pt idx="677">
                  <c:v>60.96</c:v>
                </c:pt>
                <c:pt idx="678">
                  <c:v>60.96</c:v>
                </c:pt>
                <c:pt idx="679">
                  <c:v>60.96</c:v>
                </c:pt>
                <c:pt idx="680">
                  <c:v>60.96</c:v>
                </c:pt>
                <c:pt idx="681">
                  <c:v>60.96</c:v>
                </c:pt>
                <c:pt idx="682">
                  <c:v>60.82</c:v>
                </c:pt>
                <c:pt idx="683">
                  <c:v>60.82</c:v>
                </c:pt>
                <c:pt idx="684">
                  <c:v>60.82</c:v>
                </c:pt>
                <c:pt idx="685">
                  <c:v>60.82</c:v>
                </c:pt>
                <c:pt idx="686">
                  <c:v>60.82</c:v>
                </c:pt>
                <c:pt idx="687">
                  <c:v>60.82</c:v>
                </c:pt>
                <c:pt idx="688">
                  <c:v>60.82</c:v>
                </c:pt>
                <c:pt idx="689">
                  <c:v>60.82</c:v>
                </c:pt>
                <c:pt idx="690">
                  <c:v>60.82</c:v>
                </c:pt>
                <c:pt idx="691">
                  <c:v>60.82</c:v>
                </c:pt>
                <c:pt idx="692">
                  <c:v>60.82</c:v>
                </c:pt>
                <c:pt idx="693">
                  <c:v>60.82</c:v>
                </c:pt>
                <c:pt idx="694">
                  <c:v>60.82</c:v>
                </c:pt>
                <c:pt idx="695">
                  <c:v>60.78</c:v>
                </c:pt>
                <c:pt idx="696">
                  <c:v>60.78</c:v>
                </c:pt>
                <c:pt idx="697">
                  <c:v>60.78</c:v>
                </c:pt>
                <c:pt idx="698">
                  <c:v>60.72</c:v>
                </c:pt>
                <c:pt idx="699">
                  <c:v>60.72</c:v>
                </c:pt>
                <c:pt idx="700">
                  <c:v>60.72</c:v>
                </c:pt>
                <c:pt idx="701">
                  <c:v>60.72</c:v>
                </c:pt>
                <c:pt idx="702">
                  <c:v>60.72</c:v>
                </c:pt>
                <c:pt idx="703">
                  <c:v>60.72</c:v>
                </c:pt>
                <c:pt idx="704">
                  <c:v>60.72</c:v>
                </c:pt>
                <c:pt idx="705">
                  <c:v>60.72</c:v>
                </c:pt>
                <c:pt idx="706">
                  <c:v>60.72</c:v>
                </c:pt>
                <c:pt idx="707">
                  <c:v>60.72</c:v>
                </c:pt>
                <c:pt idx="708">
                  <c:v>60.72</c:v>
                </c:pt>
                <c:pt idx="709">
                  <c:v>60.72</c:v>
                </c:pt>
                <c:pt idx="710">
                  <c:v>60.72</c:v>
                </c:pt>
                <c:pt idx="711">
                  <c:v>60.72</c:v>
                </c:pt>
                <c:pt idx="712">
                  <c:v>60.72</c:v>
                </c:pt>
                <c:pt idx="713">
                  <c:v>60.72</c:v>
                </c:pt>
                <c:pt idx="714">
                  <c:v>60.72</c:v>
                </c:pt>
                <c:pt idx="715">
                  <c:v>60.72</c:v>
                </c:pt>
                <c:pt idx="716">
                  <c:v>60.42</c:v>
                </c:pt>
                <c:pt idx="717">
                  <c:v>60.35</c:v>
                </c:pt>
                <c:pt idx="718">
                  <c:v>60.24</c:v>
                </c:pt>
                <c:pt idx="719">
                  <c:v>60.23</c:v>
                </c:pt>
                <c:pt idx="720">
                  <c:v>60.13</c:v>
                </c:pt>
                <c:pt idx="721">
                  <c:v>59.92</c:v>
                </c:pt>
                <c:pt idx="722">
                  <c:v>59.77</c:v>
                </c:pt>
                <c:pt idx="723">
                  <c:v>59.63</c:v>
                </c:pt>
                <c:pt idx="724">
                  <c:v>59.6</c:v>
                </c:pt>
                <c:pt idx="725">
                  <c:v>59.52</c:v>
                </c:pt>
                <c:pt idx="726">
                  <c:v>59.39</c:v>
                </c:pt>
                <c:pt idx="727">
                  <c:v>59.28</c:v>
                </c:pt>
                <c:pt idx="728">
                  <c:v>59.26</c:v>
                </c:pt>
                <c:pt idx="729">
                  <c:v>59.26</c:v>
                </c:pt>
                <c:pt idx="730">
                  <c:v>58.83</c:v>
                </c:pt>
                <c:pt idx="731">
                  <c:v>58.73</c:v>
                </c:pt>
                <c:pt idx="732">
                  <c:v>58.52</c:v>
                </c:pt>
                <c:pt idx="733">
                  <c:v>58.39</c:v>
                </c:pt>
                <c:pt idx="734">
                  <c:v>58.11</c:v>
                </c:pt>
                <c:pt idx="735">
                  <c:v>58.07</c:v>
                </c:pt>
                <c:pt idx="736">
                  <c:v>57.61</c:v>
                </c:pt>
                <c:pt idx="737">
                  <c:v>57.6</c:v>
                </c:pt>
                <c:pt idx="738">
                  <c:v>57.6</c:v>
                </c:pt>
                <c:pt idx="739">
                  <c:v>57.6</c:v>
                </c:pt>
                <c:pt idx="740">
                  <c:v>57.6</c:v>
                </c:pt>
                <c:pt idx="741">
                  <c:v>57.6</c:v>
                </c:pt>
                <c:pt idx="742">
                  <c:v>57.55</c:v>
                </c:pt>
                <c:pt idx="743">
                  <c:v>57.55</c:v>
                </c:pt>
                <c:pt idx="744">
                  <c:v>57.55</c:v>
                </c:pt>
                <c:pt idx="745">
                  <c:v>57.55</c:v>
                </c:pt>
                <c:pt idx="746">
                  <c:v>57.55</c:v>
                </c:pt>
                <c:pt idx="747">
                  <c:v>57.54</c:v>
                </c:pt>
                <c:pt idx="748">
                  <c:v>57.54</c:v>
                </c:pt>
                <c:pt idx="749">
                  <c:v>57.54</c:v>
                </c:pt>
                <c:pt idx="750">
                  <c:v>57.54</c:v>
                </c:pt>
                <c:pt idx="751">
                  <c:v>57.54</c:v>
                </c:pt>
                <c:pt idx="752">
                  <c:v>57.54</c:v>
                </c:pt>
                <c:pt idx="753">
                  <c:v>57.54</c:v>
                </c:pt>
                <c:pt idx="754">
                  <c:v>57.54</c:v>
                </c:pt>
                <c:pt idx="755">
                  <c:v>57.54</c:v>
                </c:pt>
                <c:pt idx="756">
                  <c:v>57.54</c:v>
                </c:pt>
                <c:pt idx="757">
                  <c:v>57.44</c:v>
                </c:pt>
                <c:pt idx="758">
                  <c:v>57.44</c:v>
                </c:pt>
                <c:pt idx="759">
                  <c:v>57.44</c:v>
                </c:pt>
                <c:pt idx="760">
                  <c:v>57.44</c:v>
                </c:pt>
                <c:pt idx="761">
                  <c:v>57.44</c:v>
                </c:pt>
                <c:pt idx="762">
                  <c:v>57.44</c:v>
                </c:pt>
                <c:pt idx="763">
                  <c:v>57.44</c:v>
                </c:pt>
                <c:pt idx="764">
                  <c:v>57.44</c:v>
                </c:pt>
                <c:pt idx="765">
                  <c:v>57.44</c:v>
                </c:pt>
                <c:pt idx="766">
                  <c:v>57.43</c:v>
                </c:pt>
                <c:pt idx="767">
                  <c:v>57.43</c:v>
                </c:pt>
                <c:pt idx="768">
                  <c:v>57.43</c:v>
                </c:pt>
                <c:pt idx="769">
                  <c:v>57.43</c:v>
                </c:pt>
                <c:pt idx="770">
                  <c:v>57.43</c:v>
                </c:pt>
                <c:pt idx="771">
                  <c:v>57.43</c:v>
                </c:pt>
                <c:pt idx="772">
                  <c:v>57.43</c:v>
                </c:pt>
                <c:pt idx="773">
                  <c:v>57.43</c:v>
                </c:pt>
                <c:pt idx="774">
                  <c:v>57.43</c:v>
                </c:pt>
                <c:pt idx="775">
                  <c:v>57.43</c:v>
                </c:pt>
                <c:pt idx="776">
                  <c:v>57.43</c:v>
                </c:pt>
                <c:pt idx="777">
                  <c:v>57.43</c:v>
                </c:pt>
                <c:pt idx="778">
                  <c:v>57.43</c:v>
                </c:pt>
                <c:pt idx="779">
                  <c:v>57.41</c:v>
                </c:pt>
                <c:pt idx="780">
                  <c:v>57.41</c:v>
                </c:pt>
                <c:pt idx="781">
                  <c:v>57.41</c:v>
                </c:pt>
                <c:pt idx="782">
                  <c:v>57.41</c:v>
                </c:pt>
                <c:pt idx="783">
                  <c:v>57.41</c:v>
                </c:pt>
                <c:pt idx="784">
                  <c:v>57.4</c:v>
                </c:pt>
                <c:pt idx="785">
                  <c:v>57.4</c:v>
                </c:pt>
                <c:pt idx="786">
                  <c:v>57.4</c:v>
                </c:pt>
                <c:pt idx="787">
                  <c:v>57.21</c:v>
                </c:pt>
                <c:pt idx="788">
                  <c:v>57.21</c:v>
                </c:pt>
                <c:pt idx="789">
                  <c:v>57.21</c:v>
                </c:pt>
                <c:pt idx="790">
                  <c:v>57.21</c:v>
                </c:pt>
                <c:pt idx="791">
                  <c:v>57.21</c:v>
                </c:pt>
                <c:pt idx="792">
                  <c:v>57.21</c:v>
                </c:pt>
                <c:pt idx="793">
                  <c:v>57.21</c:v>
                </c:pt>
                <c:pt idx="794">
                  <c:v>57.19</c:v>
                </c:pt>
                <c:pt idx="795">
                  <c:v>57.19</c:v>
                </c:pt>
                <c:pt idx="796">
                  <c:v>57.19</c:v>
                </c:pt>
                <c:pt idx="797">
                  <c:v>57.19</c:v>
                </c:pt>
                <c:pt idx="798">
                  <c:v>57.17</c:v>
                </c:pt>
                <c:pt idx="799">
                  <c:v>57.17</c:v>
                </c:pt>
                <c:pt idx="800">
                  <c:v>57.17</c:v>
                </c:pt>
                <c:pt idx="801">
                  <c:v>57.17</c:v>
                </c:pt>
                <c:pt idx="802">
                  <c:v>57.17</c:v>
                </c:pt>
                <c:pt idx="803">
                  <c:v>57.17</c:v>
                </c:pt>
                <c:pt idx="804">
                  <c:v>57.17</c:v>
                </c:pt>
                <c:pt idx="805">
                  <c:v>57.17</c:v>
                </c:pt>
                <c:pt idx="806">
                  <c:v>57.17</c:v>
                </c:pt>
                <c:pt idx="807">
                  <c:v>57.17</c:v>
                </c:pt>
                <c:pt idx="808">
                  <c:v>57.17</c:v>
                </c:pt>
                <c:pt idx="809">
                  <c:v>57.17</c:v>
                </c:pt>
                <c:pt idx="810">
                  <c:v>57.17</c:v>
                </c:pt>
                <c:pt idx="811">
                  <c:v>57.17</c:v>
                </c:pt>
                <c:pt idx="812">
                  <c:v>57.17</c:v>
                </c:pt>
                <c:pt idx="813">
                  <c:v>57.16</c:v>
                </c:pt>
                <c:pt idx="814">
                  <c:v>57.13</c:v>
                </c:pt>
                <c:pt idx="815">
                  <c:v>57.13</c:v>
                </c:pt>
                <c:pt idx="816">
                  <c:v>57.13</c:v>
                </c:pt>
                <c:pt idx="817">
                  <c:v>57.13</c:v>
                </c:pt>
                <c:pt idx="818">
                  <c:v>57.13</c:v>
                </c:pt>
                <c:pt idx="819">
                  <c:v>57.13</c:v>
                </c:pt>
                <c:pt idx="820">
                  <c:v>57.13</c:v>
                </c:pt>
                <c:pt idx="821">
                  <c:v>57.13</c:v>
                </c:pt>
                <c:pt idx="822">
                  <c:v>57.09</c:v>
                </c:pt>
                <c:pt idx="823">
                  <c:v>57.09</c:v>
                </c:pt>
                <c:pt idx="824">
                  <c:v>57.09</c:v>
                </c:pt>
                <c:pt idx="825">
                  <c:v>57.09</c:v>
                </c:pt>
                <c:pt idx="826">
                  <c:v>57.09</c:v>
                </c:pt>
                <c:pt idx="827">
                  <c:v>57.09</c:v>
                </c:pt>
                <c:pt idx="828">
                  <c:v>57.09</c:v>
                </c:pt>
                <c:pt idx="829">
                  <c:v>57.09</c:v>
                </c:pt>
                <c:pt idx="830">
                  <c:v>57.09</c:v>
                </c:pt>
                <c:pt idx="831">
                  <c:v>57.04</c:v>
                </c:pt>
                <c:pt idx="832">
                  <c:v>57.04</c:v>
                </c:pt>
                <c:pt idx="833">
                  <c:v>57.04</c:v>
                </c:pt>
                <c:pt idx="834">
                  <c:v>57.04</c:v>
                </c:pt>
                <c:pt idx="835">
                  <c:v>57.04</c:v>
                </c:pt>
                <c:pt idx="836">
                  <c:v>57.02</c:v>
                </c:pt>
                <c:pt idx="837">
                  <c:v>57.02</c:v>
                </c:pt>
                <c:pt idx="838">
                  <c:v>57.02</c:v>
                </c:pt>
                <c:pt idx="839">
                  <c:v>57.02</c:v>
                </c:pt>
                <c:pt idx="840">
                  <c:v>57.02</c:v>
                </c:pt>
                <c:pt idx="841">
                  <c:v>56.79</c:v>
                </c:pt>
                <c:pt idx="842">
                  <c:v>56.59</c:v>
                </c:pt>
                <c:pt idx="843">
                  <c:v>56.59</c:v>
                </c:pt>
                <c:pt idx="844">
                  <c:v>56.59</c:v>
                </c:pt>
                <c:pt idx="845">
                  <c:v>56.59</c:v>
                </c:pt>
                <c:pt idx="846">
                  <c:v>56.59</c:v>
                </c:pt>
                <c:pt idx="847">
                  <c:v>56.41</c:v>
                </c:pt>
                <c:pt idx="848">
                  <c:v>56.28</c:v>
                </c:pt>
                <c:pt idx="849">
                  <c:v>55.95</c:v>
                </c:pt>
                <c:pt idx="850">
                  <c:v>55.66</c:v>
                </c:pt>
                <c:pt idx="851">
                  <c:v>55.65</c:v>
                </c:pt>
                <c:pt idx="852">
                  <c:v>55.65</c:v>
                </c:pt>
                <c:pt idx="853">
                  <c:v>55.63</c:v>
                </c:pt>
                <c:pt idx="854">
                  <c:v>55.5</c:v>
                </c:pt>
                <c:pt idx="855">
                  <c:v>54.54</c:v>
                </c:pt>
                <c:pt idx="856">
                  <c:v>54.16</c:v>
                </c:pt>
                <c:pt idx="857">
                  <c:v>53.95</c:v>
                </c:pt>
                <c:pt idx="858">
                  <c:v>53.95</c:v>
                </c:pt>
                <c:pt idx="859">
                  <c:v>53.82</c:v>
                </c:pt>
                <c:pt idx="860">
                  <c:v>53.82</c:v>
                </c:pt>
                <c:pt idx="861">
                  <c:v>53.82</c:v>
                </c:pt>
                <c:pt idx="862">
                  <c:v>53.82</c:v>
                </c:pt>
                <c:pt idx="863">
                  <c:v>53.82</c:v>
                </c:pt>
                <c:pt idx="864">
                  <c:v>53.82</c:v>
                </c:pt>
                <c:pt idx="865">
                  <c:v>53.82</c:v>
                </c:pt>
                <c:pt idx="866">
                  <c:v>53.82</c:v>
                </c:pt>
                <c:pt idx="867">
                  <c:v>53.81</c:v>
                </c:pt>
                <c:pt idx="868">
                  <c:v>53.81</c:v>
                </c:pt>
                <c:pt idx="869">
                  <c:v>53.79</c:v>
                </c:pt>
                <c:pt idx="870">
                  <c:v>53.67</c:v>
                </c:pt>
                <c:pt idx="871">
                  <c:v>53.58</c:v>
                </c:pt>
                <c:pt idx="872">
                  <c:v>53.57</c:v>
                </c:pt>
                <c:pt idx="873">
                  <c:v>53.56</c:v>
                </c:pt>
                <c:pt idx="874">
                  <c:v>53.56</c:v>
                </c:pt>
                <c:pt idx="875">
                  <c:v>53.44</c:v>
                </c:pt>
                <c:pt idx="876">
                  <c:v>53.44</c:v>
                </c:pt>
                <c:pt idx="877">
                  <c:v>53.44</c:v>
                </c:pt>
                <c:pt idx="878">
                  <c:v>53.44</c:v>
                </c:pt>
                <c:pt idx="879">
                  <c:v>53.44</c:v>
                </c:pt>
                <c:pt idx="880">
                  <c:v>53.26</c:v>
                </c:pt>
                <c:pt idx="881">
                  <c:v>53.26</c:v>
                </c:pt>
                <c:pt idx="882">
                  <c:v>53.26</c:v>
                </c:pt>
                <c:pt idx="883">
                  <c:v>53.13</c:v>
                </c:pt>
                <c:pt idx="884">
                  <c:v>53.13</c:v>
                </c:pt>
                <c:pt idx="885">
                  <c:v>53.09</c:v>
                </c:pt>
                <c:pt idx="886">
                  <c:v>53.08</c:v>
                </c:pt>
                <c:pt idx="887">
                  <c:v>53.06</c:v>
                </c:pt>
                <c:pt idx="888">
                  <c:v>53.04</c:v>
                </c:pt>
                <c:pt idx="889">
                  <c:v>53</c:v>
                </c:pt>
                <c:pt idx="890">
                  <c:v>53</c:v>
                </c:pt>
                <c:pt idx="891">
                  <c:v>52.94</c:v>
                </c:pt>
                <c:pt idx="892">
                  <c:v>52.94</c:v>
                </c:pt>
                <c:pt idx="893">
                  <c:v>52.94</c:v>
                </c:pt>
                <c:pt idx="894">
                  <c:v>52.94</c:v>
                </c:pt>
                <c:pt idx="895">
                  <c:v>52.94</c:v>
                </c:pt>
                <c:pt idx="896">
                  <c:v>52.94</c:v>
                </c:pt>
                <c:pt idx="897">
                  <c:v>52.77</c:v>
                </c:pt>
                <c:pt idx="898">
                  <c:v>52.77</c:v>
                </c:pt>
                <c:pt idx="899">
                  <c:v>52.72</c:v>
                </c:pt>
                <c:pt idx="900">
                  <c:v>52.61</c:v>
                </c:pt>
                <c:pt idx="901">
                  <c:v>52.56</c:v>
                </c:pt>
                <c:pt idx="902">
                  <c:v>52.01</c:v>
                </c:pt>
                <c:pt idx="903">
                  <c:v>51.65</c:v>
                </c:pt>
                <c:pt idx="904">
                  <c:v>51.65</c:v>
                </c:pt>
                <c:pt idx="905">
                  <c:v>51.6</c:v>
                </c:pt>
                <c:pt idx="906">
                  <c:v>51.3</c:v>
                </c:pt>
                <c:pt idx="907">
                  <c:v>51.2</c:v>
                </c:pt>
                <c:pt idx="908">
                  <c:v>50.98</c:v>
                </c:pt>
                <c:pt idx="909">
                  <c:v>50.63</c:v>
                </c:pt>
                <c:pt idx="910">
                  <c:v>50.61</c:v>
                </c:pt>
                <c:pt idx="911">
                  <c:v>50.43</c:v>
                </c:pt>
                <c:pt idx="912">
                  <c:v>50.33</c:v>
                </c:pt>
                <c:pt idx="913">
                  <c:v>50.27</c:v>
                </c:pt>
                <c:pt idx="914">
                  <c:v>50.27</c:v>
                </c:pt>
                <c:pt idx="915">
                  <c:v>50.27</c:v>
                </c:pt>
                <c:pt idx="916">
                  <c:v>50.22</c:v>
                </c:pt>
                <c:pt idx="917">
                  <c:v>50.15</c:v>
                </c:pt>
                <c:pt idx="918">
                  <c:v>50.15</c:v>
                </c:pt>
                <c:pt idx="919">
                  <c:v>50.15</c:v>
                </c:pt>
                <c:pt idx="920">
                  <c:v>50.15</c:v>
                </c:pt>
                <c:pt idx="921">
                  <c:v>50.15</c:v>
                </c:pt>
                <c:pt idx="922">
                  <c:v>50.11</c:v>
                </c:pt>
                <c:pt idx="923">
                  <c:v>50.11</c:v>
                </c:pt>
                <c:pt idx="924">
                  <c:v>50.11</c:v>
                </c:pt>
                <c:pt idx="925">
                  <c:v>50.11</c:v>
                </c:pt>
                <c:pt idx="926">
                  <c:v>50.11</c:v>
                </c:pt>
                <c:pt idx="927">
                  <c:v>50.05</c:v>
                </c:pt>
                <c:pt idx="928">
                  <c:v>50.05</c:v>
                </c:pt>
                <c:pt idx="929">
                  <c:v>50.01</c:v>
                </c:pt>
                <c:pt idx="930">
                  <c:v>50.01</c:v>
                </c:pt>
                <c:pt idx="931">
                  <c:v>50.01</c:v>
                </c:pt>
                <c:pt idx="932">
                  <c:v>50.01</c:v>
                </c:pt>
                <c:pt idx="933">
                  <c:v>49.97</c:v>
                </c:pt>
                <c:pt idx="934">
                  <c:v>49.92</c:v>
                </c:pt>
                <c:pt idx="935">
                  <c:v>49.83</c:v>
                </c:pt>
                <c:pt idx="936">
                  <c:v>49.83</c:v>
                </c:pt>
                <c:pt idx="937">
                  <c:v>49.83</c:v>
                </c:pt>
                <c:pt idx="938">
                  <c:v>49.83</c:v>
                </c:pt>
                <c:pt idx="939">
                  <c:v>49.81</c:v>
                </c:pt>
                <c:pt idx="940">
                  <c:v>49.81</c:v>
                </c:pt>
                <c:pt idx="941">
                  <c:v>49.81</c:v>
                </c:pt>
                <c:pt idx="942">
                  <c:v>49.76</c:v>
                </c:pt>
                <c:pt idx="943">
                  <c:v>49.76</c:v>
                </c:pt>
                <c:pt idx="944">
                  <c:v>49.76</c:v>
                </c:pt>
                <c:pt idx="945">
                  <c:v>49.76</c:v>
                </c:pt>
                <c:pt idx="946">
                  <c:v>49.76</c:v>
                </c:pt>
                <c:pt idx="947">
                  <c:v>49.76</c:v>
                </c:pt>
                <c:pt idx="948">
                  <c:v>49.76</c:v>
                </c:pt>
                <c:pt idx="949">
                  <c:v>49.72</c:v>
                </c:pt>
                <c:pt idx="950">
                  <c:v>49.71</c:v>
                </c:pt>
                <c:pt idx="951">
                  <c:v>49.71</c:v>
                </c:pt>
                <c:pt idx="952">
                  <c:v>49.71</c:v>
                </c:pt>
                <c:pt idx="953">
                  <c:v>49.69</c:v>
                </c:pt>
                <c:pt idx="954">
                  <c:v>49.69</c:v>
                </c:pt>
                <c:pt idx="955">
                  <c:v>49.69</c:v>
                </c:pt>
                <c:pt idx="956">
                  <c:v>49.68</c:v>
                </c:pt>
                <c:pt idx="957">
                  <c:v>49.68</c:v>
                </c:pt>
                <c:pt idx="958">
                  <c:v>49.68</c:v>
                </c:pt>
                <c:pt idx="959">
                  <c:v>49.66</c:v>
                </c:pt>
                <c:pt idx="960">
                  <c:v>49.66</c:v>
                </c:pt>
                <c:pt idx="961">
                  <c:v>49.66</c:v>
                </c:pt>
                <c:pt idx="962">
                  <c:v>49.63</c:v>
                </c:pt>
                <c:pt idx="963">
                  <c:v>49.61</c:v>
                </c:pt>
                <c:pt idx="964">
                  <c:v>49.61</c:v>
                </c:pt>
              </c:numCache>
            </c:numRef>
          </c:yVal>
          <c:smooth val="1"/>
        </c:ser>
        <c:ser>
          <c:idx val="4"/>
          <c:order val="19"/>
          <c:tx>
            <c:v>Dry</c:v>
          </c:tx>
          <c:spPr>
            <a:ln>
              <a:noFill/>
            </a:ln>
          </c:spPr>
          <c:marker>
            <c:symbol val="square"/>
            <c:size val="5"/>
            <c:spPr>
              <a:solidFill>
                <a:srgbClr val="002060"/>
              </a:solidFill>
              <a:ln>
                <a:solidFill>
                  <a:srgbClr val="002060"/>
                </a:solidFill>
              </a:ln>
            </c:spPr>
          </c:marker>
          <c:xVal>
            <c:numRef>
              <c:f>'FtLaud FL'!$A$8249:$A$8763</c:f>
              <c:numCache>
                <c:formatCode>General</c:formatCode>
                <c:ptCount val="515"/>
                <c:pt idx="0">
                  <c:v>70.3</c:v>
                </c:pt>
                <c:pt idx="1">
                  <c:v>71.599999999999994</c:v>
                </c:pt>
                <c:pt idx="2">
                  <c:v>71.599999999999994</c:v>
                </c:pt>
                <c:pt idx="3">
                  <c:v>71.599999999999994</c:v>
                </c:pt>
                <c:pt idx="4">
                  <c:v>71.599999999999994</c:v>
                </c:pt>
                <c:pt idx="5">
                  <c:v>75.2</c:v>
                </c:pt>
                <c:pt idx="6">
                  <c:v>75.2</c:v>
                </c:pt>
                <c:pt idx="7">
                  <c:v>75.2</c:v>
                </c:pt>
                <c:pt idx="8">
                  <c:v>74.8</c:v>
                </c:pt>
                <c:pt idx="9">
                  <c:v>76.3</c:v>
                </c:pt>
                <c:pt idx="10">
                  <c:v>47.3</c:v>
                </c:pt>
                <c:pt idx="11">
                  <c:v>47.3</c:v>
                </c:pt>
                <c:pt idx="12">
                  <c:v>47.3</c:v>
                </c:pt>
                <c:pt idx="13">
                  <c:v>47.3</c:v>
                </c:pt>
                <c:pt idx="14">
                  <c:v>72.900000000000006</c:v>
                </c:pt>
                <c:pt idx="15">
                  <c:v>71.400000000000006</c:v>
                </c:pt>
                <c:pt idx="16">
                  <c:v>51.8</c:v>
                </c:pt>
                <c:pt idx="17">
                  <c:v>51.4</c:v>
                </c:pt>
                <c:pt idx="18">
                  <c:v>75</c:v>
                </c:pt>
                <c:pt idx="19">
                  <c:v>68.5</c:v>
                </c:pt>
                <c:pt idx="20">
                  <c:v>46.9</c:v>
                </c:pt>
                <c:pt idx="21">
                  <c:v>74.7</c:v>
                </c:pt>
                <c:pt idx="22">
                  <c:v>71.599999999999994</c:v>
                </c:pt>
                <c:pt idx="23">
                  <c:v>55.4</c:v>
                </c:pt>
                <c:pt idx="24">
                  <c:v>55.4</c:v>
                </c:pt>
                <c:pt idx="25">
                  <c:v>55.4</c:v>
                </c:pt>
                <c:pt idx="26">
                  <c:v>55.4</c:v>
                </c:pt>
                <c:pt idx="27">
                  <c:v>55.4</c:v>
                </c:pt>
                <c:pt idx="28">
                  <c:v>55.4</c:v>
                </c:pt>
                <c:pt idx="29">
                  <c:v>55.4</c:v>
                </c:pt>
                <c:pt idx="30">
                  <c:v>77</c:v>
                </c:pt>
                <c:pt idx="31">
                  <c:v>66.2</c:v>
                </c:pt>
                <c:pt idx="32">
                  <c:v>66.2</c:v>
                </c:pt>
                <c:pt idx="33">
                  <c:v>66.2</c:v>
                </c:pt>
                <c:pt idx="34">
                  <c:v>66.2</c:v>
                </c:pt>
                <c:pt idx="35">
                  <c:v>66.2</c:v>
                </c:pt>
                <c:pt idx="36">
                  <c:v>66.2</c:v>
                </c:pt>
                <c:pt idx="37">
                  <c:v>66.2</c:v>
                </c:pt>
                <c:pt idx="38">
                  <c:v>51.8</c:v>
                </c:pt>
                <c:pt idx="39">
                  <c:v>51.8</c:v>
                </c:pt>
                <c:pt idx="40">
                  <c:v>51.8</c:v>
                </c:pt>
                <c:pt idx="41">
                  <c:v>51.8</c:v>
                </c:pt>
                <c:pt idx="42">
                  <c:v>51.8</c:v>
                </c:pt>
                <c:pt idx="43">
                  <c:v>51.8</c:v>
                </c:pt>
                <c:pt idx="44">
                  <c:v>51.8</c:v>
                </c:pt>
                <c:pt idx="45">
                  <c:v>78.8</c:v>
                </c:pt>
                <c:pt idx="46">
                  <c:v>78.8</c:v>
                </c:pt>
                <c:pt idx="47">
                  <c:v>75.2</c:v>
                </c:pt>
                <c:pt idx="48">
                  <c:v>75.2</c:v>
                </c:pt>
                <c:pt idx="49">
                  <c:v>59</c:v>
                </c:pt>
                <c:pt idx="50">
                  <c:v>59</c:v>
                </c:pt>
                <c:pt idx="51">
                  <c:v>59</c:v>
                </c:pt>
                <c:pt idx="52">
                  <c:v>64.400000000000006</c:v>
                </c:pt>
                <c:pt idx="53">
                  <c:v>64.400000000000006</c:v>
                </c:pt>
                <c:pt idx="54">
                  <c:v>64.400000000000006</c:v>
                </c:pt>
                <c:pt idx="55">
                  <c:v>64.400000000000006</c:v>
                </c:pt>
                <c:pt idx="56">
                  <c:v>64.400000000000006</c:v>
                </c:pt>
                <c:pt idx="57">
                  <c:v>64.400000000000006</c:v>
                </c:pt>
                <c:pt idx="58">
                  <c:v>64.400000000000006</c:v>
                </c:pt>
                <c:pt idx="59">
                  <c:v>64.400000000000006</c:v>
                </c:pt>
                <c:pt idx="60">
                  <c:v>60.8</c:v>
                </c:pt>
                <c:pt idx="61">
                  <c:v>60.8</c:v>
                </c:pt>
                <c:pt idx="62">
                  <c:v>60.8</c:v>
                </c:pt>
                <c:pt idx="63">
                  <c:v>60.8</c:v>
                </c:pt>
                <c:pt idx="64">
                  <c:v>60.8</c:v>
                </c:pt>
                <c:pt idx="65">
                  <c:v>60.8</c:v>
                </c:pt>
                <c:pt idx="66">
                  <c:v>60.8</c:v>
                </c:pt>
                <c:pt idx="67">
                  <c:v>60.8</c:v>
                </c:pt>
                <c:pt idx="68">
                  <c:v>57.2</c:v>
                </c:pt>
                <c:pt idx="69">
                  <c:v>57.2</c:v>
                </c:pt>
                <c:pt idx="70">
                  <c:v>57.2</c:v>
                </c:pt>
                <c:pt idx="71">
                  <c:v>57.2</c:v>
                </c:pt>
                <c:pt idx="72">
                  <c:v>57.2</c:v>
                </c:pt>
                <c:pt idx="73">
                  <c:v>69.8</c:v>
                </c:pt>
                <c:pt idx="74">
                  <c:v>73.400000000000006</c:v>
                </c:pt>
                <c:pt idx="75">
                  <c:v>73.400000000000006</c:v>
                </c:pt>
                <c:pt idx="76">
                  <c:v>73.400000000000006</c:v>
                </c:pt>
                <c:pt idx="77">
                  <c:v>73.400000000000006</c:v>
                </c:pt>
                <c:pt idx="78">
                  <c:v>73.400000000000006</c:v>
                </c:pt>
                <c:pt idx="79">
                  <c:v>73.400000000000006</c:v>
                </c:pt>
                <c:pt idx="80">
                  <c:v>62.6</c:v>
                </c:pt>
                <c:pt idx="81">
                  <c:v>62.6</c:v>
                </c:pt>
                <c:pt idx="82">
                  <c:v>62.6</c:v>
                </c:pt>
                <c:pt idx="83">
                  <c:v>62.6</c:v>
                </c:pt>
                <c:pt idx="84">
                  <c:v>62.6</c:v>
                </c:pt>
                <c:pt idx="85">
                  <c:v>53.6</c:v>
                </c:pt>
                <c:pt idx="86">
                  <c:v>53.6</c:v>
                </c:pt>
                <c:pt idx="87">
                  <c:v>53.6</c:v>
                </c:pt>
                <c:pt idx="88">
                  <c:v>53.6</c:v>
                </c:pt>
                <c:pt idx="89">
                  <c:v>53.6</c:v>
                </c:pt>
                <c:pt idx="90">
                  <c:v>53.6</c:v>
                </c:pt>
                <c:pt idx="91">
                  <c:v>46.2</c:v>
                </c:pt>
                <c:pt idx="92">
                  <c:v>46</c:v>
                </c:pt>
                <c:pt idx="93">
                  <c:v>70.3</c:v>
                </c:pt>
                <c:pt idx="94">
                  <c:v>45.5</c:v>
                </c:pt>
                <c:pt idx="95">
                  <c:v>45.5</c:v>
                </c:pt>
                <c:pt idx="96">
                  <c:v>66.2</c:v>
                </c:pt>
                <c:pt idx="97">
                  <c:v>64.400000000000006</c:v>
                </c:pt>
                <c:pt idx="98">
                  <c:v>45.3</c:v>
                </c:pt>
                <c:pt idx="99">
                  <c:v>45.3</c:v>
                </c:pt>
                <c:pt idx="100">
                  <c:v>45</c:v>
                </c:pt>
                <c:pt idx="101">
                  <c:v>75.2</c:v>
                </c:pt>
                <c:pt idx="102">
                  <c:v>77</c:v>
                </c:pt>
                <c:pt idx="103">
                  <c:v>73.400000000000006</c:v>
                </c:pt>
                <c:pt idx="104">
                  <c:v>73.400000000000006</c:v>
                </c:pt>
                <c:pt idx="105">
                  <c:v>73.400000000000006</c:v>
                </c:pt>
                <c:pt idx="106">
                  <c:v>64.400000000000006</c:v>
                </c:pt>
                <c:pt idx="107">
                  <c:v>64.400000000000006</c:v>
                </c:pt>
                <c:pt idx="108">
                  <c:v>64.400000000000006</c:v>
                </c:pt>
                <c:pt idx="109">
                  <c:v>64.400000000000006</c:v>
                </c:pt>
                <c:pt idx="110">
                  <c:v>64.400000000000006</c:v>
                </c:pt>
                <c:pt idx="111">
                  <c:v>64.400000000000006</c:v>
                </c:pt>
                <c:pt idx="112">
                  <c:v>64.400000000000006</c:v>
                </c:pt>
                <c:pt idx="113">
                  <c:v>66.2</c:v>
                </c:pt>
                <c:pt idx="114">
                  <c:v>66.2</c:v>
                </c:pt>
                <c:pt idx="115">
                  <c:v>66.2</c:v>
                </c:pt>
                <c:pt idx="116">
                  <c:v>78.8</c:v>
                </c:pt>
                <c:pt idx="117">
                  <c:v>44.8</c:v>
                </c:pt>
                <c:pt idx="118">
                  <c:v>62.6</c:v>
                </c:pt>
                <c:pt idx="119">
                  <c:v>62.6</c:v>
                </c:pt>
                <c:pt idx="120">
                  <c:v>62.6</c:v>
                </c:pt>
                <c:pt idx="121">
                  <c:v>57.2</c:v>
                </c:pt>
                <c:pt idx="122">
                  <c:v>57.2</c:v>
                </c:pt>
                <c:pt idx="123">
                  <c:v>57.2</c:v>
                </c:pt>
                <c:pt idx="124">
                  <c:v>57.2</c:v>
                </c:pt>
                <c:pt idx="125">
                  <c:v>57.2</c:v>
                </c:pt>
                <c:pt idx="126">
                  <c:v>57.2</c:v>
                </c:pt>
                <c:pt idx="127">
                  <c:v>59</c:v>
                </c:pt>
                <c:pt idx="128">
                  <c:v>59</c:v>
                </c:pt>
                <c:pt idx="129">
                  <c:v>59</c:v>
                </c:pt>
                <c:pt idx="130">
                  <c:v>68</c:v>
                </c:pt>
                <c:pt idx="131">
                  <c:v>68</c:v>
                </c:pt>
                <c:pt idx="132">
                  <c:v>68</c:v>
                </c:pt>
                <c:pt idx="133">
                  <c:v>68</c:v>
                </c:pt>
                <c:pt idx="134">
                  <c:v>68</c:v>
                </c:pt>
                <c:pt idx="135">
                  <c:v>71.599999999999994</c:v>
                </c:pt>
                <c:pt idx="136">
                  <c:v>71.599999999999994</c:v>
                </c:pt>
                <c:pt idx="137">
                  <c:v>71.599999999999994</c:v>
                </c:pt>
                <c:pt idx="138">
                  <c:v>55.4</c:v>
                </c:pt>
                <c:pt idx="139">
                  <c:v>55.4</c:v>
                </c:pt>
                <c:pt idx="140">
                  <c:v>55.4</c:v>
                </c:pt>
                <c:pt idx="141">
                  <c:v>55.4</c:v>
                </c:pt>
                <c:pt idx="142">
                  <c:v>55.4</c:v>
                </c:pt>
                <c:pt idx="143">
                  <c:v>55.4</c:v>
                </c:pt>
                <c:pt idx="144">
                  <c:v>60.8</c:v>
                </c:pt>
                <c:pt idx="145">
                  <c:v>60.8</c:v>
                </c:pt>
                <c:pt idx="146">
                  <c:v>60.8</c:v>
                </c:pt>
                <c:pt idx="147">
                  <c:v>60.8</c:v>
                </c:pt>
                <c:pt idx="148">
                  <c:v>60.8</c:v>
                </c:pt>
                <c:pt idx="149">
                  <c:v>48.2</c:v>
                </c:pt>
                <c:pt idx="150">
                  <c:v>48.2</c:v>
                </c:pt>
                <c:pt idx="151">
                  <c:v>48.2</c:v>
                </c:pt>
                <c:pt idx="152">
                  <c:v>51.8</c:v>
                </c:pt>
                <c:pt idx="153">
                  <c:v>51.8</c:v>
                </c:pt>
                <c:pt idx="154">
                  <c:v>51.8</c:v>
                </c:pt>
                <c:pt idx="155">
                  <c:v>51.8</c:v>
                </c:pt>
                <c:pt idx="156">
                  <c:v>51.8</c:v>
                </c:pt>
                <c:pt idx="157">
                  <c:v>51.8</c:v>
                </c:pt>
                <c:pt idx="158">
                  <c:v>51.8</c:v>
                </c:pt>
                <c:pt idx="159">
                  <c:v>51.8</c:v>
                </c:pt>
                <c:pt idx="160">
                  <c:v>51.8</c:v>
                </c:pt>
                <c:pt idx="161">
                  <c:v>46.4</c:v>
                </c:pt>
                <c:pt idx="162">
                  <c:v>46.4</c:v>
                </c:pt>
                <c:pt idx="163">
                  <c:v>53.6</c:v>
                </c:pt>
                <c:pt idx="164">
                  <c:v>53.6</c:v>
                </c:pt>
                <c:pt idx="165">
                  <c:v>53.6</c:v>
                </c:pt>
                <c:pt idx="166">
                  <c:v>53.6</c:v>
                </c:pt>
                <c:pt idx="167">
                  <c:v>53.6</c:v>
                </c:pt>
                <c:pt idx="168">
                  <c:v>53.6</c:v>
                </c:pt>
                <c:pt idx="169">
                  <c:v>53.6</c:v>
                </c:pt>
                <c:pt idx="170">
                  <c:v>69.8</c:v>
                </c:pt>
                <c:pt idx="171">
                  <c:v>69.8</c:v>
                </c:pt>
                <c:pt idx="172">
                  <c:v>69.8</c:v>
                </c:pt>
                <c:pt idx="173">
                  <c:v>69.8</c:v>
                </c:pt>
                <c:pt idx="174">
                  <c:v>61.7</c:v>
                </c:pt>
                <c:pt idx="175">
                  <c:v>44.4</c:v>
                </c:pt>
                <c:pt idx="176">
                  <c:v>53.6</c:v>
                </c:pt>
                <c:pt idx="177">
                  <c:v>44.1</c:v>
                </c:pt>
                <c:pt idx="178">
                  <c:v>66.2</c:v>
                </c:pt>
                <c:pt idx="179">
                  <c:v>50.2</c:v>
                </c:pt>
                <c:pt idx="180">
                  <c:v>77</c:v>
                </c:pt>
                <c:pt idx="181">
                  <c:v>77</c:v>
                </c:pt>
                <c:pt idx="182">
                  <c:v>62.6</c:v>
                </c:pt>
                <c:pt idx="183">
                  <c:v>43.2</c:v>
                </c:pt>
                <c:pt idx="184">
                  <c:v>69.8</c:v>
                </c:pt>
                <c:pt idx="185">
                  <c:v>66.2</c:v>
                </c:pt>
                <c:pt idx="186">
                  <c:v>66.2</c:v>
                </c:pt>
                <c:pt idx="187">
                  <c:v>57.2</c:v>
                </c:pt>
                <c:pt idx="188">
                  <c:v>57.2</c:v>
                </c:pt>
                <c:pt idx="189">
                  <c:v>57.2</c:v>
                </c:pt>
                <c:pt idx="190">
                  <c:v>78.8</c:v>
                </c:pt>
                <c:pt idx="191">
                  <c:v>78.8</c:v>
                </c:pt>
                <c:pt idx="192">
                  <c:v>53.6</c:v>
                </c:pt>
                <c:pt idx="193">
                  <c:v>53.6</c:v>
                </c:pt>
                <c:pt idx="194">
                  <c:v>53.6</c:v>
                </c:pt>
                <c:pt idx="195">
                  <c:v>53.6</c:v>
                </c:pt>
                <c:pt idx="196">
                  <c:v>53.6</c:v>
                </c:pt>
                <c:pt idx="197">
                  <c:v>53.6</c:v>
                </c:pt>
                <c:pt idx="198">
                  <c:v>53.6</c:v>
                </c:pt>
                <c:pt idx="199">
                  <c:v>53.6</c:v>
                </c:pt>
                <c:pt idx="200">
                  <c:v>59</c:v>
                </c:pt>
                <c:pt idx="201">
                  <c:v>59</c:v>
                </c:pt>
                <c:pt idx="202">
                  <c:v>64</c:v>
                </c:pt>
                <c:pt idx="203">
                  <c:v>46.4</c:v>
                </c:pt>
                <c:pt idx="204">
                  <c:v>46.4</c:v>
                </c:pt>
                <c:pt idx="205">
                  <c:v>50</c:v>
                </c:pt>
                <c:pt idx="206">
                  <c:v>50</c:v>
                </c:pt>
                <c:pt idx="207">
                  <c:v>51.8</c:v>
                </c:pt>
                <c:pt idx="208">
                  <c:v>51.8</c:v>
                </c:pt>
                <c:pt idx="209">
                  <c:v>51.8</c:v>
                </c:pt>
                <c:pt idx="210">
                  <c:v>51.8</c:v>
                </c:pt>
                <c:pt idx="211">
                  <c:v>51.8</c:v>
                </c:pt>
                <c:pt idx="212">
                  <c:v>51.8</c:v>
                </c:pt>
                <c:pt idx="213">
                  <c:v>62.6</c:v>
                </c:pt>
                <c:pt idx="214">
                  <c:v>62.6</c:v>
                </c:pt>
                <c:pt idx="215">
                  <c:v>62.6</c:v>
                </c:pt>
                <c:pt idx="216">
                  <c:v>48.2</c:v>
                </c:pt>
                <c:pt idx="217">
                  <c:v>64.400000000000006</c:v>
                </c:pt>
                <c:pt idx="218">
                  <c:v>64.400000000000006</c:v>
                </c:pt>
                <c:pt idx="219">
                  <c:v>64.400000000000006</c:v>
                </c:pt>
                <c:pt idx="220">
                  <c:v>64.400000000000006</c:v>
                </c:pt>
                <c:pt idx="221">
                  <c:v>42.6</c:v>
                </c:pt>
                <c:pt idx="222">
                  <c:v>55.4</c:v>
                </c:pt>
                <c:pt idx="223">
                  <c:v>55.4</c:v>
                </c:pt>
                <c:pt idx="224">
                  <c:v>55.4</c:v>
                </c:pt>
                <c:pt idx="225">
                  <c:v>55.4</c:v>
                </c:pt>
                <c:pt idx="226">
                  <c:v>55.4</c:v>
                </c:pt>
                <c:pt idx="227">
                  <c:v>55.4</c:v>
                </c:pt>
                <c:pt idx="228">
                  <c:v>55.4</c:v>
                </c:pt>
                <c:pt idx="229">
                  <c:v>80.599999999999994</c:v>
                </c:pt>
                <c:pt idx="230">
                  <c:v>73.400000000000006</c:v>
                </c:pt>
                <c:pt idx="231">
                  <c:v>60.8</c:v>
                </c:pt>
                <c:pt idx="232">
                  <c:v>60.8</c:v>
                </c:pt>
                <c:pt idx="233">
                  <c:v>60.8</c:v>
                </c:pt>
                <c:pt idx="234">
                  <c:v>71.599999999999994</c:v>
                </c:pt>
                <c:pt idx="235">
                  <c:v>75.2</c:v>
                </c:pt>
                <c:pt idx="236">
                  <c:v>75.2</c:v>
                </c:pt>
                <c:pt idx="237">
                  <c:v>48.9</c:v>
                </c:pt>
                <c:pt idx="238">
                  <c:v>68</c:v>
                </c:pt>
                <c:pt idx="239">
                  <c:v>42.1</c:v>
                </c:pt>
                <c:pt idx="240">
                  <c:v>41.7</c:v>
                </c:pt>
                <c:pt idx="241">
                  <c:v>41.5</c:v>
                </c:pt>
                <c:pt idx="242">
                  <c:v>69.599999999999994</c:v>
                </c:pt>
                <c:pt idx="243">
                  <c:v>77</c:v>
                </c:pt>
                <c:pt idx="244">
                  <c:v>73.900000000000006</c:v>
                </c:pt>
                <c:pt idx="245">
                  <c:v>59</c:v>
                </c:pt>
                <c:pt idx="246">
                  <c:v>55.4</c:v>
                </c:pt>
                <c:pt idx="247">
                  <c:v>57.2</c:v>
                </c:pt>
                <c:pt idx="248">
                  <c:v>57.2</c:v>
                </c:pt>
                <c:pt idx="249">
                  <c:v>57.2</c:v>
                </c:pt>
                <c:pt idx="250">
                  <c:v>41.2</c:v>
                </c:pt>
                <c:pt idx="251">
                  <c:v>78.8</c:v>
                </c:pt>
                <c:pt idx="252">
                  <c:v>71.599999999999994</c:v>
                </c:pt>
                <c:pt idx="253">
                  <c:v>60.8</c:v>
                </c:pt>
                <c:pt idx="254">
                  <c:v>60.8</c:v>
                </c:pt>
                <c:pt idx="255">
                  <c:v>48.2</c:v>
                </c:pt>
                <c:pt idx="256">
                  <c:v>48.2</c:v>
                </c:pt>
                <c:pt idx="257">
                  <c:v>48.2</c:v>
                </c:pt>
                <c:pt idx="258">
                  <c:v>41</c:v>
                </c:pt>
                <c:pt idx="259">
                  <c:v>50</c:v>
                </c:pt>
                <c:pt idx="260">
                  <c:v>50</c:v>
                </c:pt>
                <c:pt idx="261">
                  <c:v>50</c:v>
                </c:pt>
                <c:pt idx="262">
                  <c:v>50</c:v>
                </c:pt>
                <c:pt idx="263">
                  <c:v>73.400000000000006</c:v>
                </c:pt>
                <c:pt idx="264">
                  <c:v>69.8</c:v>
                </c:pt>
                <c:pt idx="265">
                  <c:v>59</c:v>
                </c:pt>
                <c:pt idx="266">
                  <c:v>53.6</c:v>
                </c:pt>
                <c:pt idx="267">
                  <c:v>53.6</c:v>
                </c:pt>
                <c:pt idx="268">
                  <c:v>55.4</c:v>
                </c:pt>
                <c:pt idx="269">
                  <c:v>55.4</c:v>
                </c:pt>
                <c:pt idx="270">
                  <c:v>51.8</c:v>
                </c:pt>
                <c:pt idx="271">
                  <c:v>51.8</c:v>
                </c:pt>
                <c:pt idx="272">
                  <c:v>51.8</c:v>
                </c:pt>
                <c:pt idx="273">
                  <c:v>51.8</c:v>
                </c:pt>
                <c:pt idx="274">
                  <c:v>51.8</c:v>
                </c:pt>
                <c:pt idx="275">
                  <c:v>75.2</c:v>
                </c:pt>
                <c:pt idx="276">
                  <c:v>40.6</c:v>
                </c:pt>
                <c:pt idx="277">
                  <c:v>47.7</c:v>
                </c:pt>
                <c:pt idx="278">
                  <c:v>40.299999999999997</c:v>
                </c:pt>
                <c:pt idx="279">
                  <c:v>69.8</c:v>
                </c:pt>
                <c:pt idx="280">
                  <c:v>39.9</c:v>
                </c:pt>
                <c:pt idx="281">
                  <c:v>51.4</c:v>
                </c:pt>
                <c:pt idx="282">
                  <c:v>39.6</c:v>
                </c:pt>
                <c:pt idx="283">
                  <c:v>39.6</c:v>
                </c:pt>
                <c:pt idx="284">
                  <c:v>77</c:v>
                </c:pt>
                <c:pt idx="285">
                  <c:v>69.8</c:v>
                </c:pt>
                <c:pt idx="286">
                  <c:v>71.599999999999994</c:v>
                </c:pt>
                <c:pt idx="287">
                  <c:v>71.599999999999994</c:v>
                </c:pt>
                <c:pt idx="288">
                  <c:v>60.8</c:v>
                </c:pt>
                <c:pt idx="289">
                  <c:v>60.8</c:v>
                </c:pt>
                <c:pt idx="290">
                  <c:v>57.2</c:v>
                </c:pt>
                <c:pt idx="291">
                  <c:v>57.2</c:v>
                </c:pt>
                <c:pt idx="292">
                  <c:v>57.2</c:v>
                </c:pt>
                <c:pt idx="293">
                  <c:v>51.8</c:v>
                </c:pt>
                <c:pt idx="294">
                  <c:v>51.8</c:v>
                </c:pt>
                <c:pt idx="295">
                  <c:v>51.8</c:v>
                </c:pt>
                <c:pt idx="296">
                  <c:v>51.8</c:v>
                </c:pt>
                <c:pt idx="297">
                  <c:v>53.6</c:v>
                </c:pt>
                <c:pt idx="298">
                  <c:v>53.6</c:v>
                </c:pt>
                <c:pt idx="299">
                  <c:v>53.6</c:v>
                </c:pt>
                <c:pt idx="300">
                  <c:v>53.6</c:v>
                </c:pt>
                <c:pt idx="301">
                  <c:v>53.6</c:v>
                </c:pt>
                <c:pt idx="302">
                  <c:v>66.2</c:v>
                </c:pt>
                <c:pt idx="303">
                  <c:v>66.2</c:v>
                </c:pt>
                <c:pt idx="304">
                  <c:v>50</c:v>
                </c:pt>
                <c:pt idx="305">
                  <c:v>50</c:v>
                </c:pt>
                <c:pt idx="306">
                  <c:v>55.4</c:v>
                </c:pt>
                <c:pt idx="307">
                  <c:v>55.4</c:v>
                </c:pt>
                <c:pt idx="308">
                  <c:v>55.4</c:v>
                </c:pt>
                <c:pt idx="309">
                  <c:v>55.4</c:v>
                </c:pt>
                <c:pt idx="310">
                  <c:v>39</c:v>
                </c:pt>
                <c:pt idx="311">
                  <c:v>78.8</c:v>
                </c:pt>
                <c:pt idx="312">
                  <c:v>64.400000000000006</c:v>
                </c:pt>
                <c:pt idx="313">
                  <c:v>64.400000000000006</c:v>
                </c:pt>
                <c:pt idx="314">
                  <c:v>64.400000000000006</c:v>
                </c:pt>
                <c:pt idx="315">
                  <c:v>64.400000000000006</c:v>
                </c:pt>
                <c:pt idx="316">
                  <c:v>71.599999999999994</c:v>
                </c:pt>
                <c:pt idx="317">
                  <c:v>73.400000000000006</c:v>
                </c:pt>
                <c:pt idx="318">
                  <c:v>38.299999999999997</c:v>
                </c:pt>
                <c:pt idx="319">
                  <c:v>38.299999999999997</c:v>
                </c:pt>
                <c:pt idx="320">
                  <c:v>38.1</c:v>
                </c:pt>
                <c:pt idx="321">
                  <c:v>78.8</c:v>
                </c:pt>
                <c:pt idx="322">
                  <c:v>66.2</c:v>
                </c:pt>
                <c:pt idx="323">
                  <c:v>71.599999999999994</c:v>
                </c:pt>
                <c:pt idx="324">
                  <c:v>71.599999999999994</c:v>
                </c:pt>
                <c:pt idx="325">
                  <c:v>71.599999999999994</c:v>
                </c:pt>
                <c:pt idx="326">
                  <c:v>71.599999999999994</c:v>
                </c:pt>
                <c:pt idx="327">
                  <c:v>71.599999999999994</c:v>
                </c:pt>
                <c:pt idx="328">
                  <c:v>71.599999999999994</c:v>
                </c:pt>
                <c:pt idx="329">
                  <c:v>55.4</c:v>
                </c:pt>
                <c:pt idx="330">
                  <c:v>64.400000000000006</c:v>
                </c:pt>
                <c:pt idx="331">
                  <c:v>64.400000000000006</c:v>
                </c:pt>
                <c:pt idx="332">
                  <c:v>60.8</c:v>
                </c:pt>
                <c:pt idx="333">
                  <c:v>60.8</c:v>
                </c:pt>
                <c:pt idx="334">
                  <c:v>60.8</c:v>
                </c:pt>
                <c:pt idx="335">
                  <c:v>37.6</c:v>
                </c:pt>
                <c:pt idx="336">
                  <c:v>50</c:v>
                </c:pt>
                <c:pt idx="337">
                  <c:v>73.400000000000006</c:v>
                </c:pt>
                <c:pt idx="338">
                  <c:v>48.2</c:v>
                </c:pt>
                <c:pt idx="339">
                  <c:v>53.6</c:v>
                </c:pt>
                <c:pt idx="340">
                  <c:v>62.6</c:v>
                </c:pt>
                <c:pt idx="341">
                  <c:v>62.6</c:v>
                </c:pt>
                <c:pt idx="342">
                  <c:v>62.6</c:v>
                </c:pt>
                <c:pt idx="343">
                  <c:v>62.6</c:v>
                </c:pt>
                <c:pt idx="344">
                  <c:v>57.2</c:v>
                </c:pt>
                <c:pt idx="345">
                  <c:v>57.2</c:v>
                </c:pt>
                <c:pt idx="346">
                  <c:v>57.2</c:v>
                </c:pt>
                <c:pt idx="347">
                  <c:v>57.2</c:v>
                </c:pt>
                <c:pt idx="348">
                  <c:v>80.599999999999994</c:v>
                </c:pt>
                <c:pt idx="349">
                  <c:v>66.2</c:v>
                </c:pt>
                <c:pt idx="350">
                  <c:v>69.8</c:v>
                </c:pt>
                <c:pt idx="351">
                  <c:v>69.8</c:v>
                </c:pt>
                <c:pt idx="352">
                  <c:v>36.9</c:v>
                </c:pt>
                <c:pt idx="353">
                  <c:v>47.7</c:v>
                </c:pt>
                <c:pt idx="354">
                  <c:v>77</c:v>
                </c:pt>
                <c:pt idx="355">
                  <c:v>36.1</c:v>
                </c:pt>
                <c:pt idx="356">
                  <c:v>55.4</c:v>
                </c:pt>
                <c:pt idx="357">
                  <c:v>63.1</c:v>
                </c:pt>
                <c:pt idx="358">
                  <c:v>60.8</c:v>
                </c:pt>
                <c:pt idx="359">
                  <c:v>51.8</c:v>
                </c:pt>
                <c:pt idx="360">
                  <c:v>55.4</c:v>
                </c:pt>
                <c:pt idx="361">
                  <c:v>66.2</c:v>
                </c:pt>
                <c:pt idx="362">
                  <c:v>66.2</c:v>
                </c:pt>
                <c:pt idx="363">
                  <c:v>66.2</c:v>
                </c:pt>
                <c:pt idx="364">
                  <c:v>64.400000000000006</c:v>
                </c:pt>
                <c:pt idx="365">
                  <c:v>68</c:v>
                </c:pt>
                <c:pt idx="366">
                  <c:v>50</c:v>
                </c:pt>
                <c:pt idx="367">
                  <c:v>59</c:v>
                </c:pt>
                <c:pt idx="368">
                  <c:v>59</c:v>
                </c:pt>
                <c:pt idx="369">
                  <c:v>62.6</c:v>
                </c:pt>
                <c:pt idx="370">
                  <c:v>62.6</c:v>
                </c:pt>
                <c:pt idx="371">
                  <c:v>69.8</c:v>
                </c:pt>
                <c:pt idx="372">
                  <c:v>69.8</c:v>
                </c:pt>
                <c:pt idx="373">
                  <c:v>35.1</c:v>
                </c:pt>
                <c:pt idx="374">
                  <c:v>34.9</c:v>
                </c:pt>
                <c:pt idx="375">
                  <c:v>34.5</c:v>
                </c:pt>
                <c:pt idx="376">
                  <c:v>34.5</c:v>
                </c:pt>
                <c:pt idx="377">
                  <c:v>34.299999999999997</c:v>
                </c:pt>
                <c:pt idx="378">
                  <c:v>34.200000000000003</c:v>
                </c:pt>
                <c:pt idx="379">
                  <c:v>73</c:v>
                </c:pt>
                <c:pt idx="380">
                  <c:v>71.599999999999994</c:v>
                </c:pt>
                <c:pt idx="381">
                  <c:v>64.400000000000006</c:v>
                </c:pt>
                <c:pt idx="382">
                  <c:v>66.2</c:v>
                </c:pt>
                <c:pt idx="383">
                  <c:v>66.2</c:v>
                </c:pt>
                <c:pt idx="384">
                  <c:v>57.2</c:v>
                </c:pt>
                <c:pt idx="385">
                  <c:v>57.2</c:v>
                </c:pt>
                <c:pt idx="386">
                  <c:v>57.2</c:v>
                </c:pt>
                <c:pt idx="387">
                  <c:v>68</c:v>
                </c:pt>
                <c:pt idx="388">
                  <c:v>33.6</c:v>
                </c:pt>
                <c:pt idx="389">
                  <c:v>70.900000000000006</c:v>
                </c:pt>
                <c:pt idx="390">
                  <c:v>45.5</c:v>
                </c:pt>
                <c:pt idx="391">
                  <c:v>80.599999999999994</c:v>
                </c:pt>
                <c:pt idx="392">
                  <c:v>34.9</c:v>
                </c:pt>
                <c:pt idx="393">
                  <c:v>75.2</c:v>
                </c:pt>
                <c:pt idx="394">
                  <c:v>32.5</c:v>
                </c:pt>
                <c:pt idx="395">
                  <c:v>62.6</c:v>
                </c:pt>
                <c:pt idx="396">
                  <c:v>60.8</c:v>
                </c:pt>
                <c:pt idx="397">
                  <c:v>66.2</c:v>
                </c:pt>
                <c:pt idx="398">
                  <c:v>32</c:v>
                </c:pt>
                <c:pt idx="399">
                  <c:v>71.599999999999994</c:v>
                </c:pt>
                <c:pt idx="400">
                  <c:v>68</c:v>
                </c:pt>
                <c:pt idx="401">
                  <c:v>31.6</c:v>
                </c:pt>
                <c:pt idx="402">
                  <c:v>31.5</c:v>
                </c:pt>
                <c:pt idx="403">
                  <c:v>73.400000000000006</c:v>
                </c:pt>
                <c:pt idx="404">
                  <c:v>31.1</c:v>
                </c:pt>
                <c:pt idx="405">
                  <c:v>30.9</c:v>
                </c:pt>
                <c:pt idx="406">
                  <c:v>66.2</c:v>
                </c:pt>
                <c:pt idx="407">
                  <c:v>67.099999999999994</c:v>
                </c:pt>
                <c:pt idx="408">
                  <c:v>64.400000000000006</c:v>
                </c:pt>
                <c:pt idx="409">
                  <c:v>64.400000000000006</c:v>
                </c:pt>
                <c:pt idx="410">
                  <c:v>29.3</c:v>
                </c:pt>
                <c:pt idx="411">
                  <c:v>29.3</c:v>
                </c:pt>
                <c:pt idx="412">
                  <c:v>29.1</c:v>
                </c:pt>
                <c:pt idx="413">
                  <c:v>29.1</c:v>
                </c:pt>
                <c:pt idx="414">
                  <c:v>71.599999999999994</c:v>
                </c:pt>
                <c:pt idx="415">
                  <c:v>28.8</c:v>
                </c:pt>
                <c:pt idx="416">
                  <c:v>62.6</c:v>
                </c:pt>
                <c:pt idx="417">
                  <c:v>69.8</c:v>
                </c:pt>
                <c:pt idx="418">
                  <c:v>64.400000000000006</c:v>
                </c:pt>
                <c:pt idx="419">
                  <c:v>28.2</c:v>
                </c:pt>
                <c:pt idx="420">
                  <c:v>64</c:v>
                </c:pt>
                <c:pt idx="421">
                  <c:v>43.3</c:v>
                </c:pt>
                <c:pt idx="422">
                  <c:v>27.7</c:v>
                </c:pt>
                <c:pt idx="423">
                  <c:v>27.3</c:v>
                </c:pt>
                <c:pt idx="424">
                  <c:v>27.1</c:v>
                </c:pt>
                <c:pt idx="425">
                  <c:v>26.6</c:v>
                </c:pt>
                <c:pt idx="426">
                  <c:v>26.6</c:v>
                </c:pt>
                <c:pt idx="427">
                  <c:v>64.400000000000006</c:v>
                </c:pt>
                <c:pt idx="428">
                  <c:v>26.2</c:v>
                </c:pt>
                <c:pt idx="429">
                  <c:v>25.9</c:v>
                </c:pt>
                <c:pt idx="430">
                  <c:v>25.9</c:v>
                </c:pt>
                <c:pt idx="431">
                  <c:v>25.9</c:v>
                </c:pt>
                <c:pt idx="432">
                  <c:v>25.3</c:v>
                </c:pt>
                <c:pt idx="433">
                  <c:v>25.3</c:v>
                </c:pt>
                <c:pt idx="434">
                  <c:v>25.3</c:v>
                </c:pt>
                <c:pt idx="435">
                  <c:v>25.3</c:v>
                </c:pt>
                <c:pt idx="436">
                  <c:v>60.8</c:v>
                </c:pt>
                <c:pt idx="437">
                  <c:v>43</c:v>
                </c:pt>
                <c:pt idx="438">
                  <c:v>73.900000000000006</c:v>
                </c:pt>
                <c:pt idx="439">
                  <c:v>24.3</c:v>
                </c:pt>
                <c:pt idx="440">
                  <c:v>71.599999999999994</c:v>
                </c:pt>
                <c:pt idx="441">
                  <c:v>23.5</c:v>
                </c:pt>
                <c:pt idx="442">
                  <c:v>23.4</c:v>
                </c:pt>
                <c:pt idx="443">
                  <c:v>23</c:v>
                </c:pt>
                <c:pt idx="444">
                  <c:v>60.8</c:v>
                </c:pt>
                <c:pt idx="445">
                  <c:v>68</c:v>
                </c:pt>
                <c:pt idx="446">
                  <c:v>22.6</c:v>
                </c:pt>
                <c:pt idx="447">
                  <c:v>64.400000000000006</c:v>
                </c:pt>
                <c:pt idx="448">
                  <c:v>22.1</c:v>
                </c:pt>
                <c:pt idx="449">
                  <c:v>21.6</c:v>
                </c:pt>
                <c:pt idx="450">
                  <c:v>21.6</c:v>
                </c:pt>
                <c:pt idx="451">
                  <c:v>42.8</c:v>
                </c:pt>
                <c:pt idx="452">
                  <c:v>61.3</c:v>
                </c:pt>
                <c:pt idx="453">
                  <c:v>71.2</c:v>
                </c:pt>
                <c:pt idx="454">
                  <c:v>20.8</c:v>
                </c:pt>
                <c:pt idx="455">
                  <c:v>20.7</c:v>
                </c:pt>
                <c:pt idx="456">
                  <c:v>42.4</c:v>
                </c:pt>
                <c:pt idx="457">
                  <c:v>19.899999999999999</c:v>
                </c:pt>
                <c:pt idx="458">
                  <c:v>19.8</c:v>
                </c:pt>
                <c:pt idx="459">
                  <c:v>71.599999999999994</c:v>
                </c:pt>
                <c:pt idx="460">
                  <c:v>19.600000000000001</c:v>
                </c:pt>
                <c:pt idx="461">
                  <c:v>19.600000000000001</c:v>
                </c:pt>
                <c:pt idx="462">
                  <c:v>19</c:v>
                </c:pt>
                <c:pt idx="463">
                  <c:v>18.7</c:v>
                </c:pt>
                <c:pt idx="464">
                  <c:v>18</c:v>
                </c:pt>
                <c:pt idx="465">
                  <c:v>58.1</c:v>
                </c:pt>
                <c:pt idx="466">
                  <c:v>17.8</c:v>
                </c:pt>
                <c:pt idx="467">
                  <c:v>17.2</c:v>
                </c:pt>
                <c:pt idx="468">
                  <c:v>70.2</c:v>
                </c:pt>
                <c:pt idx="469">
                  <c:v>42.1</c:v>
                </c:pt>
                <c:pt idx="470">
                  <c:v>16.7</c:v>
                </c:pt>
                <c:pt idx="471">
                  <c:v>16.2</c:v>
                </c:pt>
                <c:pt idx="472">
                  <c:v>16</c:v>
                </c:pt>
                <c:pt idx="473">
                  <c:v>15.8</c:v>
                </c:pt>
                <c:pt idx="474">
                  <c:v>17.399999999999999</c:v>
                </c:pt>
                <c:pt idx="475">
                  <c:v>15.6</c:v>
                </c:pt>
                <c:pt idx="476">
                  <c:v>41.7</c:v>
                </c:pt>
                <c:pt idx="477">
                  <c:v>15.3</c:v>
                </c:pt>
                <c:pt idx="478">
                  <c:v>14.9</c:v>
                </c:pt>
                <c:pt idx="479">
                  <c:v>14.7</c:v>
                </c:pt>
                <c:pt idx="480">
                  <c:v>14.5</c:v>
                </c:pt>
                <c:pt idx="481">
                  <c:v>55</c:v>
                </c:pt>
                <c:pt idx="482">
                  <c:v>71.599999999999994</c:v>
                </c:pt>
                <c:pt idx="483">
                  <c:v>14.4</c:v>
                </c:pt>
                <c:pt idx="484">
                  <c:v>13.8</c:v>
                </c:pt>
                <c:pt idx="485">
                  <c:v>13.8</c:v>
                </c:pt>
                <c:pt idx="486">
                  <c:v>43</c:v>
                </c:pt>
                <c:pt idx="487">
                  <c:v>46</c:v>
                </c:pt>
                <c:pt idx="488">
                  <c:v>13.1</c:v>
                </c:pt>
                <c:pt idx="489">
                  <c:v>12.9</c:v>
                </c:pt>
                <c:pt idx="490">
                  <c:v>12.6</c:v>
                </c:pt>
                <c:pt idx="491">
                  <c:v>52.3</c:v>
                </c:pt>
                <c:pt idx="492">
                  <c:v>12.4</c:v>
                </c:pt>
                <c:pt idx="493">
                  <c:v>12.2</c:v>
                </c:pt>
                <c:pt idx="494">
                  <c:v>49.1</c:v>
                </c:pt>
                <c:pt idx="495">
                  <c:v>11.8</c:v>
                </c:pt>
                <c:pt idx="496">
                  <c:v>11.8</c:v>
                </c:pt>
                <c:pt idx="497">
                  <c:v>11.8</c:v>
                </c:pt>
                <c:pt idx="498">
                  <c:v>11.7</c:v>
                </c:pt>
                <c:pt idx="499">
                  <c:v>10.8</c:v>
                </c:pt>
                <c:pt idx="500">
                  <c:v>69.3</c:v>
                </c:pt>
                <c:pt idx="501">
                  <c:v>11.8</c:v>
                </c:pt>
                <c:pt idx="502">
                  <c:v>71.599999999999994</c:v>
                </c:pt>
                <c:pt idx="503">
                  <c:v>9.9</c:v>
                </c:pt>
                <c:pt idx="504">
                  <c:v>9.9</c:v>
                </c:pt>
                <c:pt idx="505">
                  <c:v>9.9</c:v>
                </c:pt>
                <c:pt idx="506">
                  <c:v>53.6</c:v>
                </c:pt>
                <c:pt idx="507">
                  <c:v>9.9</c:v>
                </c:pt>
                <c:pt idx="508">
                  <c:v>64.8</c:v>
                </c:pt>
                <c:pt idx="509">
                  <c:v>7.2</c:v>
                </c:pt>
                <c:pt idx="510">
                  <c:v>7</c:v>
                </c:pt>
                <c:pt idx="511">
                  <c:v>9.9</c:v>
                </c:pt>
                <c:pt idx="512">
                  <c:v>35.6</c:v>
                </c:pt>
                <c:pt idx="513">
                  <c:v>61.9</c:v>
                </c:pt>
                <c:pt idx="514">
                  <c:v>61</c:v>
                </c:pt>
              </c:numCache>
            </c:numRef>
          </c:xVal>
          <c:yVal>
            <c:numRef>
              <c:f>'FtLaud FL'!$B$8249:$B$8763</c:f>
              <c:numCache>
                <c:formatCode>General</c:formatCode>
                <c:ptCount val="515"/>
                <c:pt idx="0">
                  <c:v>49.58</c:v>
                </c:pt>
                <c:pt idx="1">
                  <c:v>49.44</c:v>
                </c:pt>
                <c:pt idx="2">
                  <c:v>49.44</c:v>
                </c:pt>
                <c:pt idx="3">
                  <c:v>49.44</c:v>
                </c:pt>
                <c:pt idx="4">
                  <c:v>49.44</c:v>
                </c:pt>
                <c:pt idx="5">
                  <c:v>49.32</c:v>
                </c:pt>
                <c:pt idx="6">
                  <c:v>49.32</c:v>
                </c:pt>
                <c:pt idx="7">
                  <c:v>49.32</c:v>
                </c:pt>
                <c:pt idx="8">
                  <c:v>48.72</c:v>
                </c:pt>
                <c:pt idx="9">
                  <c:v>48.42</c:v>
                </c:pt>
                <c:pt idx="10">
                  <c:v>48.24</c:v>
                </c:pt>
                <c:pt idx="11">
                  <c:v>48.24</c:v>
                </c:pt>
                <c:pt idx="12">
                  <c:v>48.24</c:v>
                </c:pt>
                <c:pt idx="13">
                  <c:v>48.24</c:v>
                </c:pt>
                <c:pt idx="14">
                  <c:v>47.98</c:v>
                </c:pt>
                <c:pt idx="15">
                  <c:v>47.98</c:v>
                </c:pt>
                <c:pt idx="16">
                  <c:v>47.93</c:v>
                </c:pt>
                <c:pt idx="17">
                  <c:v>47.85</c:v>
                </c:pt>
                <c:pt idx="18">
                  <c:v>47.71</c:v>
                </c:pt>
                <c:pt idx="19">
                  <c:v>47.63</c:v>
                </c:pt>
                <c:pt idx="20">
                  <c:v>47.59</c:v>
                </c:pt>
                <c:pt idx="21">
                  <c:v>47.14</c:v>
                </c:pt>
                <c:pt idx="22">
                  <c:v>47.12</c:v>
                </c:pt>
                <c:pt idx="23">
                  <c:v>46.86</c:v>
                </c:pt>
                <c:pt idx="24">
                  <c:v>46.86</c:v>
                </c:pt>
                <c:pt idx="25">
                  <c:v>46.86</c:v>
                </c:pt>
                <c:pt idx="26">
                  <c:v>46.86</c:v>
                </c:pt>
                <c:pt idx="27">
                  <c:v>46.86</c:v>
                </c:pt>
                <c:pt idx="28">
                  <c:v>46.86</c:v>
                </c:pt>
                <c:pt idx="29">
                  <c:v>46.86</c:v>
                </c:pt>
                <c:pt idx="30">
                  <c:v>46.82</c:v>
                </c:pt>
                <c:pt idx="31">
                  <c:v>46.79</c:v>
                </c:pt>
                <c:pt idx="32">
                  <c:v>46.79</c:v>
                </c:pt>
                <c:pt idx="33">
                  <c:v>46.79</c:v>
                </c:pt>
                <c:pt idx="34">
                  <c:v>46.79</c:v>
                </c:pt>
                <c:pt idx="35">
                  <c:v>46.79</c:v>
                </c:pt>
                <c:pt idx="36">
                  <c:v>46.79</c:v>
                </c:pt>
                <c:pt idx="37">
                  <c:v>46.79</c:v>
                </c:pt>
                <c:pt idx="38">
                  <c:v>46.77</c:v>
                </c:pt>
                <c:pt idx="39">
                  <c:v>46.77</c:v>
                </c:pt>
                <c:pt idx="40">
                  <c:v>46.77</c:v>
                </c:pt>
                <c:pt idx="41">
                  <c:v>46.77</c:v>
                </c:pt>
                <c:pt idx="42">
                  <c:v>46.77</c:v>
                </c:pt>
                <c:pt idx="43">
                  <c:v>46.77</c:v>
                </c:pt>
                <c:pt idx="44">
                  <c:v>46.77</c:v>
                </c:pt>
                <c:pt idx="45">
                  <c:v>46.76</c:v>
                </c:pt>
                <c:pt idx="46">
                  <c:v>46.76</c:v>
                </c:pt>
                <c:pt idx="47">
                  <c:v>46.69</c:v>
                </c:pt>
                <c:pt idx="48">
                  <c:v>46.69</c:v>
                </c:pt>
                <c:pt idx="49">
                  <c:v>46.68</c:v>
                </c:pt>
                <c:pt idx="50">
                  <c:v>46.68</c:v>
                </c:pt>
                <c:pt idx="51">
                  <c:v>46.68</c:v>
                </c:pt>
                <c:pt idx="52">
                  <c:v>46.64</c:v>
                </c:pt>
                <c:pt idx="53">
                  <c:v>46.64</c:v>
                </c:pt>
                <c:pt idx="54">
                  <c:v>46.64</c:v>
                </c:pt>
                <c:pt idx="55">
                  <c:v>46.64</c:v>
                </c:pt>
                <c:pt idx="56">
                  <c:v>46.64</c:v>
                </c:pt>
                <c:pt idx="57">
                  <c:v>46.64</c:v>
                </c:pt>
                <c:pt idx="58">
                  <c:v>46.64</c:v>
                </c:pt>
                <c:pt idx="59">
                  <c:v>46.64</c:v>
                </c:pt>
                <c:pt idx="60">
                  <c:v>46.62</c:v>
                </c:pt>
                <c:pt idx="61">
                  <c:v>46.62</c:v>
                </c:pt>
                <c:pt idx="62">
                  <c:v>46.62</c:v>
                </c:pt>
                <c:pt idx="63">
                  <c:v>46.62</c:v>
                </c:pt>
                <c:pt idx="64">
                  <c:v>46.62</c:v>
                </c:pt>
                <c:pt idx="65">
                  <c:v>46.62</c:v>
                </c:pt>
                <c:pt idx="66">
                  <c:v>46.62</c:v>
                </c:pt>
                <c:pt idx="67">
                  <c:v>46.62</c:v>
                </c:pt>
                <c:pt idx="68">
                  <c:v>46.54</c:v>
                </c:pt>
                <c:pt idx="69">
                  <c:v>46.54</c:v>
                </c:pt>
                <c:pt idx="70">
                  <c:v>46.54</c:v>
                </c:pt>
                <c:pt idx="71">
                  <c:v>46.54</c:v>
                </c:pt>
                <c:pt idx="72">
                  <c:v>46.54</c:v>
                </c:pt>
                <c:pt idx="73">
                  <c:v>46.48</c:v>
                </c:pt>
                <c:pt idx="74">
                  <c:v>46.4</c:v>
                </c:pt>
                <c:pt idx="75">
                  <c:v>46.4</c:v>
                </c:pt>
                <c:pt idx="76">
                  <c:v>46.4</c:v>
                </c:pt>
                <c:pt idx="77">
                  <c:v>46.4</c:v>
                </c:pt>
                <c:pt idx="78">
                  <c:v>46.4</c:v>
                </c:pt>
                <c:pt idx="79">
                  <c:v>46.4</c:v>
                </c:pt>
                <c:pt idx="80">
                  <c:v>46.31</c:v>
                </c:pt>
                <c:pt idx="81">
                  <c:v>46.31</c:v>
                </c:pt>
                <c:pt idx="82">
                  <c:v>46.31</c:v>
                </c:pt>
                <c:pt idx="83">
                  <c:v>46.31</c:v>
                </c:pt>
                <c:pt idx="84">
                  <c:v>46.31</c:v>
                </c:pt>
                <c:pt idx="85">
                  <c:v>46.31</c:v>
                </c:pt>
                <c:pt idx="86">
                  <c:v>46.31</c:v>
                </c:pt>
                <c:pt idx="87">
                  <c:v>46.31</c:v>
                </c:pt>
                <c:pt idx="88">
                  <c:v>46.31</c:v>
                </c:pt>
                <c:pt idx="89">
                  <c:v>46.31</c:v>
                </c:pt>
                <c:pt idx="90">
                  <c:v>46.31</c:v>
                </c:pt>
                <c:pt idx="91">
                  <c:v>46.29</c:v>
                </c:pt>
                <c:pt idx="92">
                  <c:v>45.98</c:v>
                </c:pt>
                <c:pt idx="93">
                  <c:v>45.12</c:v>
                </c:pt>
                <c:pt idx="94">
                  <c:v>45.04</c:v>
                </c:pt>
                <c:pt idx="95">
                  <c:v>45.04</c:v>
                </c:pt>
                <c:pt idx="96">
                  <c:v>44.86</c:v>
                </c:pt>
                <c:pt idx="97">
                  <c:v>44.83</c:v>
                </c:pt>
                <c:pt idx="98">
                  <c:v>44.73</c:v>
                </c:pt>
                <c:pt idx="99">
                  <c:v>44.73</c:v>
                </c:pt>
                <c:pt idx="100">
                  <c:v>44.11</c:v>
                </c:pt>
                <c:pt idx="101">
                  <c:v>44.07</c:v>
                </c:pt>
                <c:pt idx="102">
                  <c:v>44.04</c:v>
                </c:pt>
                <c:pt idx="103">
                  <c:v>43.93</c:v>
                </c:pt>
                <c:pt idx="104">
                  <c:v>43.93</c:v>
                </c:pt>
                <c:pt idx="105">
                  <c:v>43.93</c:v>
                </c:pt>
                <c:pt idx="106">
                  <c:v>43.92</c:v>
                </c:pt>
                <c:pt idx="107">
                  <c:v>43.92</c:v>
                </c:pt>
                <c:pt idx="108">
                  <c:v>43.92</c:v>
                </c:pt>
                <c:pt idx="109">
                  <c:v>43.92</c:v>
                </c:pt>
                <c:pt idx="110">
                  <c:v>43.92</c:v>
                </c:pt>
                <c:pt idx="111">
                  <c:v>43.92</c:v>
                </c:pt>
                <c:pt idx="112">
                  <c:v>43.92</c:v>
                </c:pt>
                <c:pt idx="113">
                  <c:v>43.9</c:v>
                </c:pt>
                <c:pt idx="114">
                  <c:v>43.9</c:v>
                </c:pt>
                <c:pt idx="115">
                  <c:v>43.9</c:v>
                </c:pt>
                <c:pt idx="116">
                  <c:v>43.81</c:v>
                </c:pt>
                <c:pt idx="117">
                  <c:v>43.81</c:v>
                </c:pt>
                <c:pt idx="118">
                  <c:v>43.76</c:v>
                </c:pt>
                <c:pt idx="119">
                  <c:v>43.76</c:v>
                </c:pt>
                <c:pt idx="120">
                  <c:v>43.76</c:v>
                </c:pt>
                <c:pt idx="121">
                  <c:v>43.73</c:v>
                </c:pt>
                <c:pt idx="122">
                  <c:v>43.73</c:v>
                </c:pt>
                <c:pt idx="123">
                  <c:v>43.73</c:v>
                </c:pt>
                <c:pt idx="124">
                  <c:v>43.73</c:v>
                </c:pt>
                <c:pt idx="125">
                  <c:v>43.73</c:v>
                </c:pt>
                <c:pt idx="126">
                  <c:v>43.73</c:v>
                </c:pt>
                <c:pt idx="127">
                  <c:v>43.69</c:v>
                </c:pt>
                <c:pt idx="128">
                  <c:v>43.69</c:v>
                </c:pt>
                <c:pt idx="129">
                  <c:v>43.69</c:v>
                </c:pt>
                <c:pt idx="130">
                  <c:v>43.67</c:v>
                </c:pt>
                <c:pt idx="131">
                  <c:v>43.67</c:v>
                </c:pt>
                <c:pt idx="132">
                  <c:v>43.67</c:v>
                </c:pt>
                <c:pt idx="133">
                  <c:v>43.67</c:v>
                </c:pt>
                <c:pt idx="134">
                  <c:v>43.67</c:v>
                </c:pt>
                <c:pt idx="135">
                  <c:v>43.64</c:v>
                </c:pt>
                <c:pt idx="136">
                  <c:v>43.64</c:v>
                </c:pt>
                <c:pt idx="137">
                  <c:v>43.64</c:v>
                </c:pt>
                <c:pt idx="138">
                  <c:v>43.57</c:v>
                </c:pt>
                <c:pt idx="139">
                  <c:v>43.57</c:v>
                </c:pt>
                <c:pt idx="140">
                  <c:v>43.57</c:v>
                </c:pt>
                <c:pt idx="141">
                  <c:v>43.57</c:v>
                </c:pt>
                <c:pt idx="142">
                  <c:v>43.57</c:v>
                </c:pt>
                <c:pt idx="143">
                  <c:v>43.57</c:v>
                </c:pt>
                <c:pt idx="144">
                  <c:v>43.42</c:v>
                </c:pt>
                <c:pt idx="145">
                  <c:v>43.42</c:v>
                </c:pt>
                <c:pt idx="146">
                  <c:v>43.42</c:v>
                </c:pt>
                <c:pt idx="147">
                  <c:v>43.42</c:v>
                </c:pt>
                <c:pt idx="148">
                  <c:v>43.42</c:v>
                </c:pt>
                <c:pt idx="149">
                  <c:v>43.37</c:v>
                </c:pt>
                <c:pt idx="150">
                  <c:v>43.37</c:v>
                </c:pt>
                <c:pt idx="151">
                  <c:v>43.37</c:v>
                </c:pt>
                <c:pt idx="152">
                  <c:v>43.32</c:v>
                </c:pt>
                <c:pt idx="153">
                  <c:v>43.32</c:v>
                </c:pt>
                <c:pt idx="154">
                  <c:v>43.32</c:v>
                </c:pt>
                <c:pt idx="155">
                  <c:v>43.32</c:v>
                </c:pt>
                <c:pt idx="156">
                  <c:v>43.32</c:v>
                </c:pt>
                <c:pt idx="157">
                  <c:v>43.32</c:v>
                </c:pt>
                <c:pt idx="158">
                  <c:v>43.32</c:v>
                </c:pt>
                <c:pt idx="159">
                  <c:v>43.32</c:v>
                </c:pt>
                <c:pt idx="160">
                  <c:v>43.32</c:v>
                </c:pt>
                <c:pt idx="161">
                  <c:v>43.32</c:v>
                </c:pt>
                <c:pt idx="162">
                  <c:v>43.32</c:v>
                </c:pt>
                <c:pt idx="163">
                  <c:v>43.24</c:v>
                </c:pt>
                <c:pt idx="164">
                  <c:v>43.24</c:v>
                </c:pt>
                <c:pt idx="165">
                  <c:v>43.24</c:v>
                </c:pt>
                <c:pt idx="166">
                  <c:v>43.24</c:v>
                </c:pt>
                <c:pt idx="167">
                  <c:v>43.24</c:v>
                </c:pt>
                <c:pt idx="168">
                  <c:v>43.24</c:v>
                </c:pt>
                <c:pt idx="169">
                  <c:v>43.24</c:v>
                </c:pt>
                <c:pt idx="170">
                  <c:v>43.2</c:v>
                </c:pt>
                <c:pt idx="171">
                  <c:v>43.2</c:v>
                </c:pt>
                <c:pt idx="172">
                  <c:v>43.2</c:v>
                </c:pt>
                <c:pt idx="173">
                  <c:v>43.2</c:v>
                </c:pt>
                <c:pt idx="174">
                  <c:v>43.2</c:v>
                </c:pt>
                <c:pt idx="175">
                  <c:v>43.2</c:v>
                </c:pt>
                <c:pt idx="176">
                  <c:v>42.62</c:v>
                </c:pt>
                <c:pt idx="177">
                  <c:v>42.61</c:v>
                </c:pt>
                <c:pt idx="178">
                  <c:v>41.97</c:v>
                </c:pt>
                <c:pt idx="179">
                  <c:v>41.85</c:v>
                </c:pt>
                <c:pt idx="180">
                  <c:v>41.26</c:v>
                </c:pt>
                <c:pt idx="181">
                  <c:v>41.26</c:v>
                </c:pt>
                <c:pt idx="182">
                  <c:v>41.21</c:v>
                </c:pt>
                <c:pt idx="183">
                  <c:v>41.15</c:v>
                </c:pt>
                <c:pt idx="184">
                  <c:v>41.02</c:v>
                </c:pt>
                <c:pt idx="185">
                  <c:v>41.01</c:v>
                </c:pt>
                <c:pt idx="186">
                  <c:v>41.01</c:v>
                </c:pt>
                <c:pt idx="187">
                  <c:v>40.93</c:v>
                </c:pt>
                <c:pt idx="188">
                  <c:v>40.93</c:v>
                </c:pt>
                <c:pt idx="189">
                  <c:v>40.93</c:v>
                </c:pt>
                <c:pt idx="190">
                  <c:v>40.86</c:v>
                </c:pt>
                <c:pt idx="191">
                  <c:v>40.86</c:v>
                </c:pt>
                <c:pt idx="192">
                  <c:v>40.78</c:v>
                </c:pt>
                <c:pt idx="193">
                  <c:v>40.78</c:v>
                </c:pt>
                <c:pt idx="194">
                  <c:v>40.78</c:v>
                </c:pt>
                <c:pt idx="195">
                  <c:v>40.78</c:v>
                </c:pt>
                <c:pt idx="196">
                  <c:v>40.78</c:v>
                </c:pt>
                <c:pt idx="197">
                  <c:v>40.78</c:v>
                </c:pt>
                <c:pt idx="198">
                  <c:v>40.78</c:v>
                </c:pt>
                <c:pt idx="199">
                  <c:v>40.78</c:v>
                </c:pt>
                <c:pt idx="200">
                  <c:v>40.700000000000003</c:v>
                </c:pt>
                <c:pt idx="201">
                  <c:v>40.700000000000003</c:v>
                </c:pt>
                <c:pt idx="202">
                  <c:v>40.69</c:v>
                </c:pt>
                <c:pt idx="203">
                  <c:v>40.5</c:v>
                </c:pt>
                <c:pt idx="204">
                  <c:v>40.5</c:v>
                </c:pt>
                <c:pt idx="205">
                  <c:v>40.49</c:v>
                </c:pt>
                <c:pt idx="206">
                  <c:v>40.49</c:v>
                </c:pt>
                <c:pt idx="207">
                  <c:v>40.44</c:v>
                </c:pt>
                <c:pt idx="208">
                  <c:v>40.44</c:v>
                </c:pt>
                <c:pt idx="209">
                  <c:v>40.44</c:v>
                </c:pt>
                <c:pt idx="210">
                  <c:v>40.44</c:v>
                </c:pt>
                <c:pt idx="211">
                  <c:v>40.44</c:v>
                </c:pt>
                <c:pt idx="212">
                  <c:v>40.44</c:v>
                </c:pt>
                <c:pt idx="213">
                  <c:v>40.36</c:v>
                </c:pt>
                <c:pt idx="214">
                  <c:v>40.36</c:v>
                </c:pt>
                <c:pt idx="215">
                  <c:v>40.36</c:v>
                </c:pt>
                <c:pt idx="216">
                  <c:v>40.35</c:v>
                </c:pt>
                <c:pt idx="217">
                  <c:v>40.299999999999997</c:v>
                </c:pt>
                <c:pt idx="218">
                  <c:v>40.299999999999997</c:v>
                </c:pt>
                <c:pt idx="219">
                  <c:v>40.299999999999997</c:v>
                </c:pt>
                <c:pt idx="220">
                  <c:v>40.299999999999997</c:v>
                </c:pt>
                <c:pt idx="221">
                  <c:v>40.299999999999997</c:v>
                </c:pt>
                <c:pt idx="222">
                  <c:v>40.29</c:v>
                </c:pt>
                <c:pt idx="223">
                  <c:v>40.29</c:v>
                </c:pt>
                <c:pt idx="224">
                  <c:v>40.29</c:v>
                </c:pt>
                <c:pt idx="225">
                  <c:v>40.29</c:v>
                </c:pt>
                <c:pt idx="226">
                  <c:v>40.29</c:v>
                </c:pt>
                <c:pt idx="227">
                  <c:v>40.29</c:v>
                </c:pt>
                <c:pt idx="228">
                  <c:v>40.29</c:v>
                </c:pt>
                <c:pt idx="229">
                  <c:v>40.24</c:v>
                </c:pt>
                <c:pt idx="230">
                  <c:v>40.24</c:v>
                </c:pt>
                <c:pt idx="231">
                  <c:v>40.24</c:v>
                </c:pt>
                <c:pt idx="232">
                  <c:v>40.24</c:v>
                </c:pt>
                <c:pt idx="233">
                  <c:v>40.24</c:v>
                </c:pt>
                <c:pt idx="234">
                  <c:v>40.159999999999997</c:v>
                </c:pt>
                <c:pt idx="235">
                  <c:v>40.15</c:v>
                </c:pt>
                <c:pt idx="236">
                  <c:v>40.15</c:v>
                </c:pt>
                <c:pt idx="237">
                  <c:v>39.909999999999997</c:v>
                </c:pt>
                <c:pt idx="238">
                  <c:v>39.57</c:v>
                </c:pt>
                <c:pt idx="239">
                  <c:v>39.46</c:v>
                </c:pt>
                <c:pt idx="240">
                  <c:v>38.909999999999997</c:v>
                </c:pt>
                <c:pt idx="241">
                  <c:v>38.64</c:v>
                </c:pt>
                <c:pt idx="242">
                  <c:v>38.6</c:v>
                </c:pt>
                <c:pt idx="243">
                  <c:v>38.479999999999997</c:v>
                </c:pt>
                <c:pt idx="244">
                  <c:v>38.479999999999997</c:v>
                </c:pt>
                <c:pt idx="245">
                  <c:v>38.46</c:v>
                </c:pt>
                <c:pt idx="246">
                  <c:v>38.32</c:v>
                </c:pt>
                <c:pt idx="247">
                  <c:v>38.130000000000003</c:v>
                </c:pt>
                <c:pt idx="248">
                  <c:v>38.130000000000003</c:v>
                </c:pt>
                <c:pt idx="249">
                  <c:v>38.130000000000003</c:v>
                </c:pt>
                <c:pt idx="250">
                  <c:v>38.1</c:v>
                </c:pt>
                <c:pt idx="251">
                  <c:v>37.92</c:v>
                </c:pt>
                <c:pt idx="252">
                  <c:v>37.85</c:v>
                </c:pt>
                <c:pt idx="253">
                  <c:v>37.85</c:v>
                </c:pt>
                <c:pt idx="254">
                  <c:v>37.85</c:v>
                </c:pt>
                <c:pt idx="255">
                  <c:v>37.840000000000003</c:v>
                </c:pt>
                <c:pt idx="256">
                  <c:v>37.840000000000003</c:v>
                </c:pt>
                <c:pt idx="257">
                  <c:v>37.840000000000003</c:v>
                </c:pt>
                <c:pt idx="258">
                  <c:v>37.83</c:v>
                </c:pt>
                <c:pt idx="259">
                  <c:v>37.81</c:v>
                </c:pt>
                <c:pt idx="260">
                  <c:v>37.81</c:v>
                </c:pt>
                <c:pt idx="261">
                  <c:v>37.81</c:v>
                </c:pt>
                <c:pt idx="262">
                  <c:v>37.81</c:v>
                </c:pt>
                <c:pt idx="263">
                  <c:v>37.78</c:v>
                </c:pt>
                <c:pt idx="264">
                  <c:v>37.75</c:v>
                </c:pt>
                <c:pt idx="265">
                  <c:v>37.71</c:v>
                </c:pt>
                <c:pt idx="266">
                  <c:v>37.71</c:v>
                </c:pt>
                <c:pt idx="267">
                  <c:v>37.71</c:v>
                </c:pt>
                <c:pt idx="268">
                  <c:v>37.67</c:v>
                </c:pt>
                <c:pt idx="269">
                  <c:v>37.67</c:v>
                </c:pt>
                <c:pt idx="270">
                  <c:v>37.57</c:v>
                </c:pt>
                <c:pt idx="271">
                  <c:v>37.57</c:v>
                </c:pt>
                <c:pt idx="272">
                  <c:v>37.57</c:v>
                </c:pt>
                <c:pt idx="273">
                  <c:v>37.57</c:v>
                </c:pt>
                <c:pt idx="274">
                  <c:v>37.57</c:v>
                </c:pt>
                <c:pt idx="275">
                  <c:v>37.54</c:v>
                </c:pt>
                <c:pt idx="276">
                  <c:v>37.299999999999997</c:v>
                </c:pt>
                <c:pt idx="277">
                  <c:v>37.07</c:v>
                </c:pt>
                <c:pt idx="278">
                  <c:v>36.78</c:v>
                </c:pt>
                <c:pt idx="279">
                  <c:v>36.67</c:v>
                </c:pt>
                <c:pt idx="280">
                  <c:v>36.270000000000003</c:v>
                </c:pt>
                <c:pt idx="281">
                  <c:v>35.93</c:v>
                </c:pt>
                <c:pt idx="282">
                  <c:v>35.76</c:v>
                </c:pt>
                <c:pt idx="283">
                  <c:v>35.76</c:v>
                </c:pt>
                <c:pt idx="284">
                  <c:v>35.71</c:v>
                </c:pt>
                <c:pt idx="285">
                  <c:v>35.58</c:v>
                </c:pt>
                <c:pt idx="286">
                  <c:v>35.53</c:v>
                </c:pt>
                <c:pt idx="287">
                  <c:v>35.53</c:v>
                </c:pt>
                <c:pt idx="288">
                  <c:v>35.46</c:v>
                </c:pt>
                <c:pt idx="289">
                  <c:v>35.46</c:v>
                </c:pt>
                <c:pt idx="290">
                  <c:v>35.33</c:v>
                </c:pt>
                <c:pt idx="291">
                  <c:v>35.33</c:v>
                </c:pt>
                <c:pt idx="292">
                  <c:v>35.33</c:v>
                </c:pt>
                <c:pt idx="293">
                  <c:v>35.270000000000003</c:v>
                </c:pt>
                <c:pt idx="294">
                  <c:v>35.270000000000003</c:v>
                </c:pt>
                <c:pt idx="295">
                  <c:v>35.270000000000003</c:v>
                </c:pt>
                <c:pt idx="296">
                  <c:v>35.270000000000003</c:v>
                </c:pt>
                <c:pt idx="297">
                  <c:v>35.26</c:v>
                </c:pt>
                <c:pt idx="298">
                  <c:v>35.26</c:v>
                </c:pt>
                <c:pt idx="299">
                  <c:v>35.26</c:v>
                </c:pt>
                <c:pt idx="300">
                  <c:v>35.26</c:v>
                </c:pt>
                <c:pt idx="301">
                  <c:v>35.26</c:v>
                </c:pt>
                <c:pt idx="302">
                  <c:v>35.24</c:v>
                </c:pt>
                <c:pt idx="303">
                  <c:v>35.24</c:v>
                </c:pt>
                <c:pt idx="304">
                  <c:v>35.119999999999997</c:v>
                </c:pt>
                <c:pt idx="305">
                  <c:v>35.119999999999997</c:v>
                </c:pt>
                <c:pt idx="306">
                  <c:v>35.049999999999997</c:v>
                </c:pt>
                <c:pt idx="307">
                  <c:v>35.049999999999997</c:v>
                </c:pt>
                <c:pt idx="308">
                  <c:v>35.049999999999997</c:v>
                </c:pt>
                <c:pt idx="309">
                  <c:v>35.049999999999997</c:v>
                </c:pt>
                <c:pt idx="310">
                  <c:v>35</c:v>
                </c:pt>
                <c:pt idx="311">
                  <c:v>34.979999999999997</c:v>
                </c:pt>
                <c:pt idx="312">
                  <c:v>34.89</c:v>
                </c:pt>
                <c:pt idx="313">
                  <c:v>34.89</c:v>
                </c:pt>
                <c:pt idx="314">
                  <c:v>34.89</c:v>
                </c:pt>
                <c:pt idx="315">
                  <c:v>34.89</c:v>
                </c:pt>
                <c:pt idx="316">
                  <c:v>34.380000000000003</c:v>
                </c:pt>
                <c:pt idx="317">
                  <c:v>34.090000000000003</c:v>
                </c:pt>
                <c:pt idx="318">
                  <c:v>34.020000000000003</c:v>
                </c:pt>
                <c:pt idx="319">
                  <c:v>34.020000000000003</c:v>
                </c:pt>
                <c:pt idx="320">
                  <c:v>33.78</c:v>
                </c:pt>
                <c:pt idx="321">
                  <c:v>33.51</c:v>
                </c:pt>
                <c:pt idx="322">
                  <c:v>33.32</c:v>
                </c:pt>
                <c:pt idx="323">
                  <c:v>33.22</c:v>
                </c:pt>
                <c:pt idx="324">
                  <c:v>33.22</c:v>
                </c:pt>
                <c:pt idx="325">
                  <c:v>33.22</c:v>
                </c:pt>
                <c:pt idx="326">
                  <c:v>33.22</c:v>
                </c:pt>
                <c:pt idx="327">
                  <c:v>33.22</c:v>
                </c:pt>
                <c:pt idx="328">
                  <c:v>33.22</c:v>
                </c:pt>
                <c:pt idx="329">
                  <c:v>33.090000000000003</c:v>
                </c:pt>
                <c:pt idx="330">
                  <c:v>33.08</c:v>
                </c:pt>
                <c:pt idx="331">
                  <c:v>33.08</c:v>
                </c:pt>
                <c:pt idx="332">
                  <c:v>33.08</c:v>
                </c:pt>
                <c:pt idx="333">
                  <c:v>33.08</c:v>
                </c:pt>
                <c:pt idx="334">
                  <c:v>33.08</c:v>
                </c:pt>
                <c:pt idx="335">
                  <c:v>33.07</c:v>
                </c:pt>
                <c:pt idx="336">
                  <c:v>32.979999999999997</c:v>
                </c:pt>
                <c:pt idx="337">
                  <c:v>32.869999999999997</c:v>
                </c:pt>
                <c:pt idx="338">
                  <c:v>32.82</c:v>
                </c:pt>
                <c:pt idx="339">
                  <c:v>32.81</c:v>
                </c:pt>
                <c:pt idx="340">
                  <c:v>32.74</c:v>
                </c:pt>
                <c:pt idx="341">
                  <c:v>32.74</c:v>
                </c:pt>
                <c:pt idx="342">
                  <c:v>32.74</c:v>
                </c:pt>
                <c:pt idx="343">
                  <c:v>32.74</c:v>
                </c:pt>
                <c:pt idx="344">
                  <c:v>32.54</c:v>
                </c:pt>
                <c:pt idx="345">
                  <c:v>32.54</c:v>
                </c:pt>
                <c:pt idx="346">
                  <c:v>32.54</c:v>
                </c:pt>
                <c:pt idx="347">
                  <c:v>32.54</c:v>
                </c:pt>
                <c:pt idx="348">
                  <c:v>32.44</c:v>
                </c:pt>
                <c:pt idx="349">
                  <c:v>32.36</c:v>
                </c:pt>
                <c:pt idx="350">
                  <c:v>32.32</c:v>
                </c:pt>
                <c:pt idx="351">
                  <c:v>32.32</c:v>
                </c:pt>
                <c:pt idx="352">
                  <c:v>31.81</c:v>
                </c:pt>
                <c:pt idx="353">
                  <c:v>31.67</c:v>
                </c:pt>
                <c:pt idx="354">
                  <c:v>31.56</c:v>
                </c:pt>
                <c:pt idx="355">
                  <c:v>31.23</c:v>
                </c:pt>
                <c:pt idx="356">
                  <c:v>31.13</c:v>
                </c:pt>
                <c:pt idx="357">
                  <c:v>30.78</c:v>
                </c:pt>
                <c:pt idx="358">
                  <c:v>30.7</c:v>
                </c:pt>
                <c:pt idx="359">
                  <c:v>30.69</c:v>
                </c:pt>
                <c:pt idx="360">
                  <c:v>30.47</c:v>
                </c:pt>
                <c:pt idx="361">
                  <c:v>30.45</c:v>
                </c:pt>
                <c:pt idx="362">
                  <c:v>30.45</c:v>
                </c:pt>
                <c:pt idx="363">
                  <c:v>30.45</c:v>
                </c:pt>
                <c:pt idx="364">
                  <c:v>30.38</c:v>
                </c:pt>
                <c:pt idx="365">
                  <c:v>30.37</c:v>
                </c:pt>
                <c:pt idx="366">
                  <c:v>30.3</c:v>
                </c:pt>
                <c:pt idx="367">
                  <c:v>30.27</c:v>
                </c:pt>
                <c:pt idx="368">
                  <c:v>30.27</c:v>
                </c:pt>
                <c:pt idx="369">
                  <c:v>30.2</c:v>
                </c:pt>
                <c:pt idx="370">
                  <c:v>30.2</c:v>
                </c:pt>
                <c:pt idx="371">
                  <c:v>30.15</c:v>
                </c:pt>
                <c:pt idx="372">
                  <c:v>30.15</c:v>
                </c:pt>
                <c:pt idx="373">
                  <c:v>29.91</c:v>
                </c:pt>
                <c:pt idx="374">
                  <c:v>29.69</c:v>
                </c:pt>
                <c:pt idx="375">
                  <c:v>29.27</c:v>
                </c:pt>
                <c:pt idx="376">
                  <c:v>29.27</c:v>
                </c:pt>
                <c:pt idx="377">
                  <c:v>29.06</c:v>
                </c:pt>
                <c:pt idx="378">
                  <c:v>28.85</c:v>
                </c:pt>
                <c:pt idx="379">
                  <c:v>28.84</c:v>
                </c:pt>
                <c:pt idx="380">
                  <c:v>28.61</c:v>
                </c:pt>
                <c:pt idx="381">
                  <c:v>28.58</c:v>
                </c:pt>
                <c:pt idx="382">
                  <c:v>28.53</c:v>
                </c:pt>
                <c:pt idx="383">
                  <c:v>28.53</c:v>
                </c:pt>
                <c:pt idx="384">
                  <c:v>28.36</c:v>
                </c:pt>
                <c:pt idx="385">
                  <c:v>28.36</c:v>
                </c:pt>
                <c:pt idx="386">
                  <c:v>28.36</c:v>
                </c:pt>
                <c:pt idx="387">
                  <c:v>28.34</c:v>
                </c:pt>
                <c:pt idx="388">
                  <c:v>28.23</c:v>
                </c:pt>
                <c:pt idx="389">
                  <c:v>27.92</c:v>
                </c:pt>
                <c:pt idx="390">
                  <c:v>27.81</c:v>
                </c:pt>
                <c:pt idx="391">
                  <c:v>27.78</c:v>
                </c:pt>
                <c:pt idx="392">
                  <c:v>27.3</c:v>
                </c:pt>
                <c:pt idx="393">
                  <c:v>27.12</c:v>
                </c:pt>
                <c:pt idx="394">
                  <c:v>27.02</c:v>
                </c:pt>
                <c:pt idx="395">
                  <c:v>26.82</c:v>
                </c:pt>
                <c:pt idx="396">
                  <c:v>26.74</c:v>
                </c:pt>
                <c:pt idx="397">
                  <c:v>26.62</c:v>
                </c:pt>
                <c:pt idx="398">
                  <c:v>26.43</c:v>
                </c:pt>
                <c:pt idx="399">
                  <c:v>26.31</c:v>
                </c:pt>
                <c:pt idx="400">
                  <c:v>26.3</c:v>
                </c:pt>
                <c:pt idx="401">
                  <c:v>26</c:v>
                </c:pt>
                <c:pt idx="402">
                  <c:v>25.78</c:v>
                </c:pt>
                <c:pt idx="403">
                  <c:v>25.52</c:v>
                </c:pt>
                <c:pt idx="404">
                  <c:v>25.36</c:v>
                </c:pt>
                <c:pt idx="405">
                  <c:v>25.15</c:v>
                </c:pt>
                <c:pt idx="406">
                  <c:v>24.7</c:v>
                </c:pt>
                <c:pt idx="407">
                  <c:v>24.5</c:v>
                </c:pt>
                <c:pt idx="408">
                  <c:v>24.09</c:v>
                </c:pt>
                <c:pt idx="409">
                  <c:v>24.09</c:v>
                </c:pt>
                <c:pt idx="410">
                  <c:v>23.33</c:v>
                </c:pt>
                <c:pt idx="411">
                  <c:v>23.33</c:v>
                </c:pt>
                <c:pt idx="412">
                  <c:v>23.13</c:v>
                </c:pt>
                <c:pt idx="413">
                  <c:v>23.13</c:v>
                </c:pt>
                <c:pt idx="414">
                  <c:v>22.86</c:v>
                </c:pt>
                <c:pt idx="415">
                  <c:v>22.75</c:v>
                </c:pt>
                <c:pt idx="416">
                  <c:v>22.61</c:v>
                </c:pt>
                <c:pt idx="417">
                  <c:v>22.57</c:v>
                </c:pt>
                <c:pt idx="418">
                  <c:v>22.3</c:v>
                </c:pt>
                <c:pt idx="419">
                  <c:v>22.18</c:v>
                </c:pt>
                <c:pt idx="420">
                  <c:v>22.02</c:v>
                </c:pt>
                <c:pt idx="421">
                  <c:v>21.86</c:v>
                </c:pt>
                <c:pt idx="422">
                  <c:v>21.63</c:v>
                </c:pt>
                <c:pt idx="423">
                  <c:v>21.27</c:v>
                </c:pt>
                <c:pt idx="424">
                  <c:v>21.09</c:v>
                </c:pt>
                <c:pt idx="425">
                  <c:v>20.56</c:v>
                </c:pt>
                <c:pt idx="426">
                  <c:v>20.56</c:v>
                </c:pt>
                <c:pt idx="427">
                  <c:v>20.51</c:v>
                </c:pt>
                <c:pt idx="428">
                  <c:v>20.22</c:v>
                </c:pt>
                <c:pt idx="429">
                  <c:v>19.88</c:v>
                </c:pt>
                <c:pt idx="430">
                  <c:v>19.88</c:v>
                </c:pt>
                <c:pt idx="431">
                  <c:v>19.88</c:v>
                </c:pt>
                <c:pt idx="432">
                  <c:v>19.38</c:v>
                </c:pt>
                <c:pt idx="433">
                  <c:v>19.38</c:v>
                </c:pt>
                <c:pt idx="434">
                  <c:v>19.38</c:v>
                </c:pt>
                <c:pt idx="435">
                  <c:v>19.38</c:v>
                </c:pt>
                <c:pt idx="436">
                  <c:v>18.84</c:v>
                </c:pt>
                <c:pt idx="437">
                  <c:v>18.7</c:v>
                </c:pt>
                <c:pt idx="438">
                  <c:v>18.53</c:v>
                </c:pt>
                <c:pt idx="439">
                  <c:v>18.41</c:v>
                </c:pt>
                <c:pt idx="440">
                  <c:v>18.27</c:v>
                </c:pt>
                <c:pt idx="441">
                  <c:v>17.79</c:v>
                </c:pt>
                <c:pt idx="442">
                  <c:v>17.46</c:v>
                </c:pt>
                <c:pt idx="443">
                  <c:v>17.34</c:v>
                </c:pt>
                <c:pt idx="444">
                  <c:v>17.27</c:v>
                </c:pt>
                <c:pt idx="445">
                  <c:v>17.16</c:v>
                </c:pt>
                <c:pt idx="446">
                  <c:v>17.05</c:v>
                </c:pt>
                <c:pt idx="447">
                  <c:v>16.93</c:v>
                </c:pt>
                <c:pt idx="448">
                  <c:v>16.61</c:v>
                </c:pt>
                <c:pt idx="449">
                  <c:v>16.190000000000001</c:v>
                </c:pt>
                <c:pt idx="450">
                  <c:v>16.190000000000001</c:v>
                </c:pt>
                <c:pt idx="451">
                  <c:v>16.14</c:v>
                </c:pt>
                <c:pt idx="452">
                  <c:v>16</c:v>
                </c:pt>
                <c:pt idx="453">
                  <c:v>15.78</c:v>
                </c:pt>
                <c:pt idx="454">
                  <c:v>15.64</c:v>
                </c:pt>
                <c:pt idx="455">
                  <c:v>15.5</c:v>
                </c:pt>
                <c:pt idx="456">
                  <c:v>15.12</c:v>
                </c:pt>
                <c:pt idx="457">
                  <c:v>14.97</c:v>
                </c:pt>
                <c:pt idx="458">
                  <c:v>14.84</c:v>
                </c:pt>
                <c:pt idx="459">
                  <c:v>14.83</c:v>
                </c:pt>
                <c:pt idx="460">
                  <c:v>14.71</c:v>
                </c:pt>
                <c:pt idx="461">
                  <c:v>14.57</c:v>
                </c:pt>
                <c:pt idx="462">
                  <c:v>14.34</c:v>
                </c:pt>
                <c:pt idx="463">
                  <c:v>14.09</c:v>
                </c:pt>
                <c:pt idx="464">
                  <c:v>13.6</c:v>
                </c:pt>
                <c:pt idx="465">
                  <c:v>13.53</c:v>
                </c:pt>
                <c:pt idx="466">
                  <c:v>13.48</c:v>
                </c:pt>
                <c:pt idx="467">
                  <c:v>13.13</c:v>
                </c:pt>
                <c:pt idx="468">
                  <c:v>13.03</c:v>
                </c:pt>
                <c:pt idx="469">
                  <c:v>12.94</c:v>
                </c:pt>
                <c:pt idx="470">
                  <c:v>12.79</c:v>
                </c:pt>
                <c:pt idx="471">
                  <c:v>12.46</c:v>
                </c:pt>
                <c:pt idx="472">
                  <c:v>12.35</c:v>
                </c:pt>
                <c:pt idx="473">
                  <c:v>12.24</c:v>
                </c:pt>
                <c:pt idx="474">
                  <c:v>12.19</c:v>
                </c:pt>
                <c:pt idx="475">
                  <c:v>12.13</c:v>
                </c:pt>
                <c:pt idx="476">
                  <c:v>11.99</c:v>
                </c:pt>
                <c:pt idx="477">
                  <c:v>11.92</c:v>
                </c:pt>
                <c:pt idx="478">
                  <c:v>11.71</c:v>
                </c:pt>
                <c:pt idx="479">
                  <c:v>11.61</c:v>
                </c:pt>
                <c:pt idx="480">
                  <c:v>11.5</c:v>
                </c:pt>
                <c:pt idx="481">
                  <c:v>11.47</c:v>
                </c:pt>
                <c:pt idx="482">
                  <c:v>11.4</c:v>
                </c:pt>
                <c:pt idx="483">
                  <c:v>11.4</c:v>
                </c:pt>
                <c:pt idx="484">
                  <c:v>11.1</c:v>
                </c:pt>
                <c:pt idx="485">
                  <c:v>11.1</c:v>
                </c:pt>
                <c:pt idx="486">
                  <c:v>10.96</c:v>
                </c:pt>
                <c:pt idx="487">
                  <c:v>10.95</c:v>
                </c:pt>
                <c:pt idx="488">
                  <c:v>10.71</c:v>
                </c:pt>
                <c:pt idx="489">
                  <c:v>10.62</c:v>
                </c:pt>
                <c:pt idx="490">
                  <c:v>10.43</c:v>
                </c:pt>
                <c:pt idx="491">
                  <c:v>10.39</c:v>
                </c:pt>
                <c:pt idx="492">
                  <c:v>10.34</c:v>
                </c:pt>
                <c:pt idx="493">
                  <c:v>10.24</c:v>
                </c:pt>
                <c:pt idx="494">
                  <c:v>10.23</c:v>
                </c:pt>
                <c:pt idx="495">
                  <c:v>10.06</c:v>
                </c:pt>
                <c:pt idx="496">
                  <c:v>10.06</c:v>
                </c:pt>
                <c:pt idx="497">
                  <c:v>10.06</c:v>
                </c:pt>
                <c:pt idx="498">
                  <c:v>9.9700000000000006</c:v>
                </c:pt>
                <c:pt idx="499">
                  <c:v>9.5299999999999994</c:v>
                </c:pt>
                <c:pt idx="500">
                  <c:v>9.4700000000000006</c:v>
                </c:pt>
                <c:pt idx="501">
                  <c:v>9.15</c:v>
                </c:pt>
                <c:pt idx="502">
                  <c:v>9.11</c:v>
                </c:pt>
                <c:pt idx="503">
                  <c:v>9.11</c:v>
                </c:pt>
                <c:pt idx="504">
                  <c:v>9.11</c:v>
                </c:pt>
                <c:pt idx="505">
                  <c:v>9.11</c:v>
                </c:pt>
                <c:pt idx="506">
                  <c:v>9.06</c:v>
                </c:pt>
                <c:pt idx="507">
                  <c:v>8.2899999999999991</c:v>
                </c:pt>
                <c:pt idx="508">
                  <c:v>8.1</c:v>
                </c:pt>
                <c:pt idx="509">
                  <c:v>7.95</c:v>
                </c:pt>
                <c:pt idx="510">
                  <c:v>7.88</c:v>
                </c:pt>
                <c:pt idx="511">
                  <c:v>7.47</c:v>
                </c:pt>
                <c:pt idx="512">
                  <c:v>6.69</c:v>
                </c:pt>
                <c:pt idx="513">
                  <c:v>6.51</c:v>
                </c:pt>
                <c:pt idx="514">
                  <c:v>5.51</c:v>
                </c:pt>
              </c:numCache>
            </c:numRef>
          </c:yVal>
          <c:smooth val="1"/>
        </c:ser>
        <c:dLbls>
          <c:showLegendKey val="0"/>
          <c:showVal val="0"/>
          <c:showCatName val="0"/>
          <c:showSerName val="0"/>
          <c:showPercent val="0"/>
          <c:showBubbleSize val="0"/>
        </c:dLbls>
        <c:axId val="49704320"/>
        <c:axId val="49703744"/>
      </c:scatterChart>
      <c:valAx>
        <c:axId val="49703168"/>
        <c:scaling>
          <c:orientation val="minMax"/>
          <c:max val="10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49700864"/>
        <c:crosses val="autoZero"/>
        <c:crossBetween val="midCat"/>
        <c:majorUnit val="20"/>
      </c:valAx>
      <c:valAx>
        <c:axId val="49700864"/>
        <c:scaling>
          <c:orientation val="minMax"/>
          <c:max val="160"/>
          <c:min val="0"/>
        </c:scaling>
        <c:delete val="1"/>
        <c:axPos val="l"/>
        <c:numFmt formatCode="General" sourceLinked="1"/>
        <c:majorTickMark val="out"/>
        <c:minorTickMark val="none"/>
        <c:tickLblPos val="none"/>
        <c:crossAx val="49703168"/>
        <c:crosses val="autoZero"/>
        <c:crossBetween val="midCat"/>
        <c:majorUnit val="40"/>
      </c:valAx>
      <c:valAx>
        <c:axId val="49703744"/>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49704320"/>
        <c:crosses val="max"/>
        <c:crossBetween val="midCat"/>
        <c:majorUnit val="40"/>
      </c:valAx>
      <c:valAx>
        <c:axId val="49704320"/>
        <c:scaling>
          <c:orientation val="minMax"/>
        </c:scaling>
        <c:delete val="1"/>
        <c:axPos val="b"/>
        <c:numFmt formatCode="General" sourceLinked="1"/>
        <c:majorTickMark val="out"/>
        <c:minorTickMark val="none"/>
        <c:tickLblPos val="nextTo"/>
        <c:crossAx val="49703744"/>
        <c:crosses val="autoZero"/>
        <c:crossBetween val="midCat"/>
      </c:valAx>
      <c:spPr>
        <a:noFill/>
        <a:ln w="25400">
          <a:noFill/>
        </a:ln>
      </c:spPr>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993204616546199"/>
          <c:y val="0.15294176218505701"/>
          <c:w val="0.57721250597100004"/>
          <c:h val="0.56094582916622204"/>
        </c:manualLayout>
      </c:layout>
      <c:barChart>
        <c:barDir val="bar"/>
        <c:grouping val="stacked"/>
        <c:varyColors val="0"/>
        <c:ser>
          <c:idx val="0"/>
          <c:order val="0"/>
          <c:tx>
            <c:v>Blank</c:v>
          </c:tx>
          <c:spPr>
            <a:noFill/>
            <a:ln w="25400">
              <a:noFill/>
            </a:ln>
          </c:spPr>
          <c:invertIfNegative val="0"/>
          <c:cat>
            <c:strRef>
              <c:f>BarGraph!$B$15:$B$17</c:f>
              <c:strCache>
                <c:ptCount val="3"/>
                <c:pt idx="0">
                  <c:v>Chilled Ceilings</c:v>
                </c:pt>
                <c:pt idx="1">
                  <c:v>Passive Chilled Beams</c:v>
                </c:pt>
                <c:pt idx="2">
                  <c:v>Active Chilled Beams</c:v>
                </c:pt>
              </c:strCache>
            </c:strRef>
          </c:cat>
          <c:val>
            <c:numRef>
              <c:f>BarGraph!$C$15:$C$17</c:f>
              <c:numCache>
                <c:formatCode>General</c:formatCode>
                <c:ptCount val="3"/>
                <c:pt idx="0">
                  <c:v>1981</c:v>
                </c:pt>
                <c:pt idx="1">
                  <c:v>1992</c:v>
                </c:pt>
                <c:pt idx="2">
                  <c:v>1996</c:v>
                </c:pt>
              </c:numCache>
            </c:numRef>
          </c:val>
        </c:ser>
        <c:ser>
          <c:idx val="1"/>
          <c:order val="1"/>
          <c:tx>
            <c:v>Age</c:v>
          </c:tx>
          <c:spPr>
            <a:gradFill rotWithShape="0">
              <a:gsLst>
                <a:gs pos="0">
                  <a:schemeClr val="bg1"/>
                </a:gs>
                <a:gs pos="99000">
                  <a:schemeClr val="tx2"/>
                </a:gs>
              </a:gsLst>
              <a:lin ang="0" scaled="1"/>
            </a:gradFill>
            <a:ln w="12700">
              <a:noFill/>
              <a:prstDash val="solid"/>
            </a:ln>
          </c:spPr>
          <c:invertIfNegative val="0"/>
          <c:val>
            <c:numRef>
              <c:f>BarGraph!$E$15:$E$17</c:f>
              <c:numCache>
                <c:formatCode>General</c:formatCode>
                <c:ptCount val="3"/>
                <c:pt idx="0">
                  <c:v>11</c:v>
                </c:pt>
                <c:pt idx="1">
                  <c:v>10</c:v>
                </c:pt>
                <c:pt idx="2">
                  <c:v>14</c:v>
                </c:pt>
              </c:numCache>
            </c:numRef>
          </c:val>
        </c:ser>
        <c:dLbls>
          <c:showLegendKey val="0"/>
          <c:showVal val="0"/>
          <c:showCatName val="0"/>
          <c:showSerName val="0"/>
          <c:showPercent val="0"/>
          <c:showBubbleSize val="0"/>
        </c:dLbls>
        <c:gapWidth val="100"/>
        <c:overlap val="100"/>
        <c:axId val="49061376"/>
        <c:axId val="49707200"/>
      </c:barChart>
      <c:catAx>
        <c:axId val="49061376"/>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3200" b="0" i="0" u="none" strike="noStrike" baseline="0">
                <a:solidFill>
                  <a:srgbClr val="000000"/>
                </a:solidFill>
                <a:latin typeface="+mn-lt"/>
                <a:ea typeface="Verdana"/>
                <a:cs typeface="Verdana"/>
              </a:defRPr>
            </a:pPr>
            <a:endParaRPr lang="en-US"/>
          </a:p>
        </c:txPr>
        <c:crossAx val="49707200"/>
        <c:crosses val="autoZero"/>
        <c:auto val="1"/>
        <c:lblAlgn val="ctr"/>
        <c:lblOffset val="100"/>
        <c:tickLblSkip val="1"/>
        <c:tickMarkSkip val="1"/>
        <c:noMultiLvlLbl val="0"/>
      </c:catAx>
      <c:valAx>
        <c:axId val="49707200"/>
        <c:scaling>
          <c:orientation val="minMax"/>
          <c:max val="2010"/>
          <c:min val="1980"/>
        </c:scaling>
        <c:delete val="0"/>
        <c:axPos val="t"/>
        <c:numFmt formatCode="General" sourceLinked="1"/>
        <c:majorTickMark val="out"/>
        <c:minorTickMark val="none"/>
        <c:tickLblPos val="nextTo"/>
        <c:spPr>
          <a:ln w="3175">
            <a:solidFill>
              <a:srgbClr val="000000"/>
            </a:solidFill>
            <a:prstDash val="solid"/>
          </a:ln>
        </c:spPr>
        <c:txPr>
          <a:bodyPr rot="-3960000" vert="horz"/>
          <a:lstStyle/>
          <a:p>
            <a:pPr>
              <a:defRPr sz="3200" b="0" i="0" u="none" strike="noStrike" baseline="0">
                <a:solidFill>
                  <a:srgbClr val="000000"/>
                </a:solidFill>
                <a:latin typeface="Verdana"/>
                <a:ea typeface="Verdana"/>
                <a:cs typeface="Verdana"/>
              </a:defRPr>
            </a:pPr>
            <a:endParaRPr lang="en-US"/>
          </a:p>
        </c:txPr>
        <c:crossAx val="49061376"/>
        <c:crosses val="autoZero"/>
        <c:crossBetween val="between"/>
        <c:majorUnit val="10"/>
      </c:valAx>
      <c:spPr>
        <a:noFill/>
        <a:ln w="12700">
          <a:solidFill>
            <a:srgbClr val="666666"/>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Verdana"/>
          <a:ea typeface="Verdana"/>
          <a:cs typeface="Verdana"/>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0.0114</cdr:x>
      <cdr:y>0.02783</cdr:y>
    </cdr:from>
    <cdr:to>
      <cdr:x>0.45777</cdr:x>
      <cdr:y>0.55725</cdr:y>
    </cdr:to>
    <cdr:sp macro="" textlink="">
      <cdr:nvSpPr>
        <cdr:cNvPr id="2" name="TextBox 1"/>
        <cdr:cNvSpPr txBox="1"/>
      </cdr:nvSpPr>
      <cdr:spPr>
        <a:xfrm xmlns:a="http://schemas.openxmlformats.org/drawingml/2006/main">
          <a:off x="94848" y="161584"/>
          <a:ext cx="3715152" cy="30733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400" b="1" u="sng" baseline="0">
              <a:solidFill>
                <a:schemeClr val="tx2"/>
              </a:solidFill>
              <a:latin typeface="Arial" pitchFamily="34" charset="0"/>
              <a:cs typeface="Arial" pitchFamily="34" charset="0"/>
            </a:rPr>
            <a:t>Ft. Lauderdale, FL:</a:t>
          </a:r>
          <a:r>
            <a:rPr lang="en-US" sz="2400">
              <a:latin typeface="Arial" pitchFamily="34" charset="0"/>
              <a:cs typeface="Arial" pitchFamily="34" charset="0"/>
            </a:rPr>
            <a:t/>
          </a:r>
          <a:br>
            <a:rPr lang="en-US" sz="2400">
              <a:latin typeface="Arial" pitchFamily="34" charset="0"/>
              <a:cs typeface="Arial" pitchFamily="34" charset="0"/>
            </a:rPr>
          </a:br>
          <a:r>
            <a:rPr lang="en-US" sz="2400">
              <a:latin typeface="Arial" pitchFamily="34" charset="0"/>
              <a:cs typeface="Arial" pitchFamily="34" charset="0"/>
            </a:rPr>
            <a:t/>
          </a:r>
          <a:br>
            <a:rPr lang="en-US" sz="2400">
              <a:latin typeface="Arial" pitchFamily="34" charset="0"/>
              <a:cs typeface="Arial" pitchFamily="34" charset="0"/>
            </a:rPr>
          </a:br>
          <a:r>
            <a:rPr lang="en-US" sz="2400">
              <a:latin typeface="Arial" pitchFamily="34" charset="0"/>
              <a:cs typeface="Arial" pitchFamily="34" charset="0"/>
            </a:rPr>
            <a:t>         </a:t>
          </a:r>
          <a:r>
            <a:rPr lang="en-US" sz="2400" baseline="0">
              <a:solidFill>
                <a:srgbClr val="C00000"/>
              </a:solidFill>
              <a:latin typeface="Arial" pitchFamily="34" charset="0"/>
              <a:cs typeface="Arial" pitchFamily="34" charset="0"/>
            </a:rPr>
            <a:t>Wet, 7,280 hours</a:t>
          </a:r>
          <a:r>
            <a:rPr lang="en-US" sz="2400">
              <a:latin typeface="Arial" pitchFamily="34" charset="0"/>
              <a:cs typeface="Arial" pitchFamily="34" charset="0"/>
            </a:rPr>
            <a:t/>
          </a:r>
          <a:br>
            <a:rPr lang="en-US" sz="2400">
              <a:latin typeface="Arial" pitchFamily="34" charset="0"/>
              <a:cs typeface="Arial" pitchFamily="34" charset="0"/>
            </a:rPr>
          </a:br>
          <a:r>
            <a:rPr lang="en-US" sz="2400">
              <a:latin typeface="Arial" pitchFamily="34" charset="0"/>
              <a:cs typeface="Arial" pitchFamily="34" charset="0"/>
            </a:rPr>
            <a:t/>
          </a:r>
          <a:br>
            <a:rPr lang="en-US" sz="2400">
              <a:latin typeface="Arial" pitchFamily="34" charset="0"/>
              <a:cs typeface="Arial" pitchFamily="34" charset="0"/>
            </a:rPr>
          </a:br>
          <a:r>
            <a:rPr lang="en-US" sz="2400">
              <a:latin typeface="Arial" pitchFamily="34" charset="0"/>
              <a:cs typeface="Arial" pitchFamily="34" charset="0"/>
            </a:rPr>
            <a:t>  </a:t>
          </a:r>
          <a:r>
            <a:rPr lang="en-US" sz="2400" baseline="0">
              <a:solidFill>
                <a:srgbClr val="FFC000"/>
              </a:solidFill>
              <a:latin typeface="Arial" pitchFamily="34" charset="0"/>
              <a:cs typeface="Arial" pitchFamily="34" charset="0"/>
            </a:rPr>
            <a:t>Triangle, 965 hours</a:t>
          </a:r>
          <a:r>
            <a:rPr lang="en-US" sz="2400">
              <a:latin typeface="Arial" pitchFamily="34" charset="0"/>
              <a:cs typeface="Arial" pitchFamily="34" charset="0"/>
            </a:rPr>
            <a:t/>
          </a:r>
          <a:br>
            <a:rPr lang="en-US" sz="2400">
              <a:latin typeface="Arial" pitchFamily="34" charset="0"/>
              <a:cs typeface="Arial" pitchFamily="34" charset="0"/>
            </a:rPr>
          </a:br>
          <a:r>
            <a:rPr lang="en-US" sz="2400">
              <a:latin typeface="Arial" pitchFamily="34" charset="0"/>
              <a:cs typeface="Arial" pitchFamily="34" charset="0"/>
            </a:rPr>
            <a:t/>
          </a:r>
          <a:br>
            <a:rPr lang="en-US" sz="2400">
              <a:latin typeface="Arial" pitchFamily="34" charset="0"/>
              <a:cs typeface="Arial" pitchFamily="34" charset="0"/>
            </a:rPr>
          </a:br>
          <a:r>
            <a:rPr lang="en-US" sz="2400">
              <a:solidFill>
                <a:schemeClr val="tx2"/>
              </a:solidFill>
              <a:latin typeface="Arial" pitchFamily="34" charset="0"/>
              <a:cs typeface="Arial" pitchFamily="34" charset="0"/>
            </a:rPr>
            <a:t>Dry,</a:t>
          </a:r>
          <a:r>
            <a:rPr lang="en-US" sz="2400" baseline="0">
              <a:solidFill>
                <a:schemeClr val="tx2"/>
              </a:solidFill>
              <a:latin typeface="Arial" pitchFamily="34" charset="0"/>
              <a:cs typeface="Arial" pitchFamily="34" charset="0"/>
            </a:rPr>
            <a:t> 515 hours</a:t>
          </a:r>
          <a:endParaRPr lang="en-US" sz="2400">
            <a:solidFill>
              <a:schemeClr val="tx2"/>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5957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5294" y="4416099"/>
            <a:ext cx="5027414" cy="4182457"/>
          </a:xfrm>
          <a:prstGeom prst="rect">
            <a:avLst/>
          </a:prstGeom>
          <a:noFill/>
          <a:ln w="12700">
            <a:noFill/>
            <a:miter lim="800000"/>
            <a:headEnd/>
            <a:tailEnd/>
          </a:ln>
          <a:effectLst/>
        </p:spPr>
        <p:txBody>
          <a:bodyPr vert="horz" wrap="square" lIns="91118" tIns="44759" rIns="91118" bIns="4475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1" name="Rectangle 3"/>
          <p:cNvSpPr>
            <a:spLocks noGrp="1" noRot="1" noChangeAspect="1" noChangeArrowheads="1" noTextEdit="1"/>
          </p:cNvSpPr>
          <p:nvPr>
            <p:ph type="sldImg" idx="2"/>
          </p:nvPr>
        </p:nvSpPr>
        <p:spPr bwMode="auto">
          <a:xfrm>
            <a:off x="1114425" y="703263"/>
            <a:ext cx="4629150" cy="3473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8608189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010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68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174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B115B3-0BEE-41CF-B174-442F6ECD88F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CF5F50-C8DD-4F31-A4B1-338BCEAE828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7298F7-33E1-4E9B-9A31-4298BEADA3D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810000" cy="412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76400"/>
            <a:ext cx="3810000" cy="412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526645"/>
            <a:ext cx="8995144" cy="1176337"/>
          </a:xfrm>
        </p:spPr>
        <p:txBody>
          <a:bodyPr/>
          <a:lstStyle>
            <a:lvl1pPr>
              <a:defRPr sz="4400"/>
            </a:lvl1pPr>
          </a:lstStyle>
          <a:p>
            <a:r>
              <a:rPr lang="en-US" dirty="0"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B8D742-5C3E-49A9-94C7-3B974C07EA9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1463"/>
            <a:ext cx="1943100" cy="5529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71463"/>
            <a:ext cx="5676900" cy="5529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9650" y="271463"/>
            <a:ext cx="7639050" cy="11763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676400"/>
            <a:ext cx="7772400" cy="4124325"/>
          </a:xfrm>
        </p:spPr>
        <p:txBody>
          <a:bodyPr/>
          <a:lstStyle/>
          <a:p>
            <a:pPr lvl="0"/>
            <a:endParaRPr lang="en-US" noProof="0" dirty="0"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650" y="271463"/>
            <a:ext cx="7639050" cy="11763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810000" cy="412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676400"/>
            <a:ext cx="3810000" cy="198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814763"/>
            <a:ext cx="3810000" cy="198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B4338-1C8B-4683-BC04-427C7D50106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D922D1-AEF6-4409-A343-0034F737AE0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5D2FF2-9238-4590-A4DB-B479A18959E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244FDE-AE9A-4CB1-9FC6-5F33376094B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9CC534-F1A8-4807-96E1-149C23C14C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EDAFE3-102C-4F20-AA83-B58EB8C7B0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D709EC-6110-4698-8C80-481A10A8112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307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307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FEA549CC-C614-4821-8FB6-9BF2AF6AC4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009650" y="271463"/>
            <a:ext cx="7639050" cy="117633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990600" y="1676400"/>
            <a:ext cx="7772400" cy="41243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Text Box 4"/>
          <p:cNvSpPr txBox="1">
            <a:spLocks noChangeArrowheads="1"/>
          </p:cNvSpPr>
          <p:nvPr/>
        </p:nvSpPr>
        <p:spPr bwMode="auto">
          <a:xfrm>
            <a:off x="8566150" y="6330950"/>
            <a:ext cx="577850" cy="366713"/>
          </a:xfrm>
          <a:prstGeom prst="rect">
            <a:avLst/>
          </a:prstGeom>
          <a:noFill/>
          <a:ln w="12700">
            <a:noFill/>
            <a:miter lim="800000"/>
            <a:headEnd/>
            <a:tailEnd/>
          </a:ln>
        </p:spPr>
        <p:txBody>
          <a:bodyPr>
            <a:spAutoFit/>
          </a:bodyPr>
          <a:lstStyle/>
          <a:p>
            <a:pPr>
              <a:spcBef>
                <a:spcPct val="50000"/>
              </a:spcBef>
              <a:defRPr/>
            </a:pPr>
            <a:fld id="{F8FE0319-9CF9-4D7A-8A46-BFC02695C6DA}" type="slidenum">
              <a:rPr lang="en-US" sz="1800">
                <a:solidFill>
                  <a:srgbClr val="0000FF"/>
                </a:solidFill>
              </a:rPr>
              <a:pPr>
                <a:spcBef>
                  <a:spcPct val="50000"/>
                </a:spcBef>
                <a:defRPr/>
              </a:pPr>
              <a:t>‹#›</a:t>
            </a:fld>
            <a:endParaRPr lang="en-US" sz="1800">
              <a:solidFill>
                <a:srgbClr val="0000FF"/>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ftr="0" dt="0"/>
  <p:txStyles>
    <p:titleStyle>
      <a:lvl1pPr algn="ctr" rtl="0" eaLnBrk="0" fontAlgn="base" hangingPunct="0">
        <a:spcBef>
          <a:spcPct val="0"/>
        </a:spcBef>
        <a:spcAft>
          <a:spcPct val="0"/>
        </a:spcAft>
        <a:defRPr sz="4000" b="1" i="1">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Book Antiqua" pitchFamily="18" charset="0"/>
        </a:defRPr>
      </a:lvl2pPr>
      <a:lvl3pPr algn="ctr" rtl="0" eaLnBrk="0" fontAlgn="base" hangingPunct="0">
        <a:spcBef>
          <a:spcPct val="0"/>
        </a:spcBef>
        <a:spcAft>
          <a:spcPct val="0"/>
        </a:spcAft>
        <a:defRPr sz="4000" b="1" i="1">
          <a:solidFill>
            <a:schemeClr val="tx2"/>
          </a:solidFill>
          <a:latin typeface="Book Antiqua" pitchFamily="18" charset="0"/>
        </a:defRPr>
      </a:lvl3pPr>
      <a:lvl4pPr algn="ctr" rtl="0" eaLnBrk="0" fontAlgn="base" hangingPunct="0">
        <a:spcBef>
          <a:spcPct val="0"/>
        </a:spcBef>
        <a:spcAft>
          <a:spcPct val="0"/>
        </a:spcAft>
        <a:defRPr sz="4000" b="1" i="1">
          <a:solidFill>
            <a:schemeClr val="tx2"/>
          </a:solidFill>
          <a:latin typeface="Book Antiqua" pitchFamily="18" charset="0"/>
        </a:defRPr>
      </a:lvl4pPr>
      <a:lvl5pPr algn="ctr" rtl="0" eaLnBrk="0" fontAlgn="base" hangingPunct="0">
        <a:spcBef>
          <a:spcPct val="0"/>
        </a:spcBef>
        <a:spcAft>
          <a:spcPct val="0"/>
        </a:spcAft>
        <a:defRPr sz="4000" b="1" i="1">
          <a:solidFill>
            <a:schemeClr val="tx2"/>
          </a:solidFill>
          <a:latin typeface="Book Antiqua" pitchFamily="18" charset="0"/>
        </a:defRPr>
      </a:lvl5pPr>
      <a:lvl6pPr marL="457200" algn="ctr" rtl="0" eaLnBrk="0" fontAlgn="base" hangingPunct="0">
        <a:spcBef>
          <a:spcPct val="0"/>
        </a:spcBef>
        <a:spcAft>
          <a:spcPct val="0"/>
        </a:spcAft>
        <a:defRPr sz="4000" b="1" i="1">
          <a:solidFill>
            <a:schemeClr val="tx2"/>
          </a:solidFill>
          <a:latin typeface="Book Antiqua" pitchFamily="18" charset="0"/>
        </a:defRPr>
      </a:lvl6pPr>
      <a:lvl7pPr marL="914400" algn="ctr" rtl="0" eaLnBrk="0" fontAlgn="base" hangingPunct="0">
        <a:spcBef>
          <a:spcPct val="0"/>
        </a:spcBef>
        <a:spcAft>
          <a:spcPct val="0"/>
        </a:spcAft>
        <a:defRPr sz="4000" b="1" i="1">
          <a:solidFill>
            <a:schemeClr val="tx2"/>
          </a:solidFill>
          <a:latin typeface="Book Antiqua" pitchFamily="18" charset="0"/>
        </a:defRPr>
      </a:lvl7pPr>
      <a:lvl8pPr marL="1371600" algn="ctr" rtl="0" eaLnBrk="0" fontAlgn="base" hangingPunct="0">
        <a:spcBef>
          <a:spcPct val="0"/>
        </a:spcBef>
        <a:spcAft>
          <a:spcPct val="0"/>
        </a:spcAft>
        <a:defRPr sz="4000" b="1" i="1">
          <a:solidFill>
            <a:schemeClr val="tx2"/>
          </a:solidFill>
          <a:latin typeface="Book Antiqua" pitchFamily="18" charset="0"/>
        </a:defRPr>
      </a:lvl8pPr>
      <a:lvl9pPr marL="1828800" algn="ctr" rtl="0" eaLnBrk="0" fontAlgn="base" hangingPunct="0">
        <a:spcBef>
          <a:spcPct val="0"/>
        </a:spcBef>
        <a:spcAft>
          <a:spcPct val="0"/>
        </a:spcAft>
        <a:defRPr sz="4000" b="1" i="1">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docid=YKErkxAHFdNP5M&amp;tbnid=2J59cp86ybbyYM:&amp;ved=0CAUQjRw&amp;url=http://www.munters.co.uk/en/uk/products--services/Air-Treatment/DH-area/I-P/Applications/Moisture-absorption-prevention-/&amp;ei=mtY6U4O3KJLLsATe-YCACw&amp;bvm=bv.63934634,d.dmQ&amp;psig=AFQjCNH2SfqP5SPRfGhE3eh4rLZQisNhMw&amp;ust=1396451276522538"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doas-radiant.psu.edu/"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hyperlink" Target="http://doas-radiant.psu.edu/Mumma_Observations_Taylor_ASHRAE_May_2013_article.pdf"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39" descr="Nittany lion backdro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18" name="Rectangle 22"/>
          <p:cNvSpPr>
            <a:spLocks noChangeArrowheads="1"/>
          </p:cNvSpPr>
          <p:nvPr/>
        </p:nvSpPr>
        <p:spPr bwMode="auto">
          <a:xfrm>
            <a:off x="2316163" y="4273550"/>
            <a:ext cx="6827837" cy="1797050"/>
          </a:xfrm>
          <a:prstGeom prst="rect">
            <a:avLst/>
          </a:prstGeom>
          <a:noFill/>
          <a:ln w="12700">
            <a:noFill/>
            <a:miter lim="800000"/>
            <a:headEnd/>
            <a:tailEnd/>
          </a:ln>
        </p:spPr>
        <p:txBody>
          <a:bodyPr lIns="90488" tIns="44450" rIns="90488" bIns="44450">
            <a:spAutoFit/>
          </a:bodyPr>
          <a:lstStyle/>
          <a:p>
            <a:pPr algn="ctr"/>
            <a:r>
              <a:rPr lang="en-US" i="1" dirty="0">
                <a:solidFill>
                  <a:schemeClr val="bg1"/>
                </a:solidFill>
                <a:cs typeface="Times New Roman" pitchFamily="18" charset="0"/>
              </a:rPr>
              <a:t>Stanley A. Mumma, Ph.D., P.E.</a:t>
            </a:r>
            <a:br>
              <a:rPr lang="en-US" i="1" dirty="0">
                <a:solidFill>
                  <a:schemeClr val="bg1"/>
                </a:solidFill>
                <a:cs typeface="Times New Roman" pitchFamily="18" charset="0"/>
              </a:rPr>
            </a:br>
            <a:r>
              <a:rPr lang="en-US" i="1" dirty="0">
                <a:solidFill>
                  <a:schemeClr val="bg1"/>
                </a:solidFill>
                <a:cs typeface="Times New Roman" pitchFamily="18" charset="0"/>
              </a:rPr>
              <a:t> Prof. Emeritus, Architectural Engineering</a:t>
            </a:r>
          </a:p>
          <a:p>
            <a:pPr algn="ctr"/>
            <a:r>
              <a:rPr lang="en-US" i="1" dirty="0">
                <a:solidFill>
                  <a:schemeClr val="bg1"/>
                </a:solidFill>
                <a:cs typeface="Times New Roman" pitchFamily="18" charset="0"/>
              </a:rPr>
              <a:t>Penn State University, Univ. Park, PA</a:t>
            </a:r>
          </a:p>
          <a:p>
            <a:pPr algn="ctr"/>
            <a:r>
              <a:rPr lang="en-US" i="1" dirty="0">
                <a:solidFill>
                  <a:schemeClr val="bg1"/>
                </a:solidFill>
                <a:cs typeface="Times New Roman" pitchFamily="18" charset="0"/>
              </a:rPr>
              <a:t>sam11@psu.edu</a:t>
            </a:r>
          </a:p>
        </p:txBody>
      </p:sp>
      <p:sp>
        <p:nvSpPr>
          <p:cNvPr id="12294" name="Text Box 42"/>
          <p:cNvSpPr txBox="1">
            <a:spLocks noChangeArrowheads="1"/>
          </p:cNvSpPr>
          <p:nvPr/>
        </p:nvSpPr>
        <p:spPr bwMode="auto">
          <a:xfrm>
            <a:off x="2873670" y="2667768"/>
            <a:ext cx="6105525" cy="1077218"/>
          </a:xfrm>
          <a:prstGeom prst="rect">
            <a:avLst/>
          </a:prstGeom>
          <a:noFill/>
          <a:ln w="12700">
            <a:noFill/>
            <a:miter lim="800000"/>
            <a:headEnd/>
            <a:tailEnd/>
          </a:ln>
        </p:spPr>
        <p:txBody>
          <a:bodyPr>
            <a:spAutoFit/>
          </a:bodyPr>
          <a:lstStyle/>
          <a:p>
            <a:pPr algn="ctr"/>
            <a:r>
              <a:rPr lang="en-US" sz="3200" i="1" dirty="0" smtClean="0">
                <a:solidFill>
                  <a:schemeClr val="bg1"/>
                </a:solidFill>
              </a:rPr>
              <a:t>2014</a:t>
            </a:r>
            <a:r>
              <a:rPr lang="en-US" sz="3200" i="1" dirty="0">
                <a:solidFill>
                  <a:schemeClr val="bg1"/>
                </a:solidFill>
              </a:rPr>
              <a:t> </a:t>
            </a:r>
            <a:r>
              <a:rPr lang="en-US" sz="3200" dirty="0" smtClean="0">
                <a:solidFill>
                  <a:schemeClr val="bg1"/>
                </a:solidFill>
              </a:rPr>
              <a:t>Conference</a:t>
            </a:r>
            <a:endParaRPr lang="en-US" sz="3200" dirty="0" smtClean="0">
              <a:solidFill>
                <a:schemeClr val="bg1"/>
              </a:solidFill>
            </a:endParaRPr>
          </a:p>
          <a:p>
            <a:pPr algn="ctr"/>
            <a:r>
              <a:rPr lang="en-US" sz="3200" dirty="0" smtClean="0">
                <a:solidFill>
                  <a:schemeClr val="bg1"/>
                </a:solidFill>
              </a:rPr>
              <a:t>Presentation</a:t>
            </a:r>
            <a:endParaRPr lang="en-US" sz="3200" dirty="0">
              <a:solidFill>
                <a:schemeClr val="bg1"/>
              </a:solidFill>
            </a:endParaRPr>
          </a:p>
        </p:txBody>
      </p:sp>
      <p:sp>
        <p:nvSpPr>
          <p:cNvPr id="7" name="Title 3"/>
          <p:cNvSpPr>
            <a:spLocks noGrp="1"/>
          </p:cNvSpPr>
          <p:nvPr>
            <p:ph type="ctrTitle" idx="4294967295"/>
          </p:nvPr>
        </p:nvSpPr>
        <p:spPr>
          <a:xfrm>
            <a:off x="1676401" y="448526"/>
            <a:ext cx="7467600" cy="2230880"/>
          </a:xfrm>
        </p:spPr>
        <p:txBody>
          <a:bodyPr>
            <a:noAutofit/>
          </a:bodyPr>
          <a:lstStyle/>
          <a:p>
            <a:r>
              <a:rPr lang="en-US" sz="4400" dirty="0" smtClean="0">
                <a:solidFill>
                  <a:srgbClr val="FFFF00"/>
                </a:solidFill>
              </a:rPr>
              <a:t>Active Chilled Beams (ACB):</a:t>
            </a:r>
            <a:br>
              <a:rPr lang="en-US" sz="4400" dirty="0" smtClean="0">
                <a:solidFill>
                  <a:srgbClr val="FFFF00"/>
                </a:solidFill>
              </a:rPr>
            </a:br>
            <a:r>
              <a:rPr lang="en-US" sz="4400" dirty="0" smtClean="0">
                <a:solidFill>
                  <a:srgbClr val="FFFF00"/>
                </a:solidFill>
              </a:rPr>
              <a:t>Rising Contender or</a:t>
            </a:r>
            <a:br>
              <a:rPr lang="en-US" sz="4400" dirty="0" smtClean="0">
                <a:solidFill>
                  <a:srgbClr val="FFFF00"/>
                </a:solidFill>
              </a:rPr>
            </a:br>
            <a:r>
              <a:rPr lang="en-US" sz="4400" dirty="0" smtClean="0">
                <a:solidFill>
                  <a:srgbClr val="FFFF00"/>
                </a:solidFill>
              </a:rPr>
              <a:t>Passing Fad</a:t>
            </a:r>
            <a:br>
              <a:rPr lang="en-US" sz="4400" dirty="0" smtClean="0">
                <a:solidFill>
                  <a:srgbClr val="FFFF00"/>
                </a:solidFill>
              </a:rPr>
            </a:br>
            <a:endParaRPr lang="en-US" sz="4400" dirty="0">
              <a:solidFill>
                <a:srgbClr val="FFFF0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118"/>
                                        </p:tgtEl>
                                        <p:attrNameLst>
                                          <p:attrName>style.visibility</p:attrName>
                                        </p:attrNameLst>
                                      </p:cBhvr>
                                      <p:to>
                                        <p:strVal val="visible"/>
                                      </p:to>
                                    </p:set>
                                    <p:anim calcmode="lin" valueType="num">
                                      <p:cBhvr additive="base">
                                        <p:cTn id="7" dur="500" fill="hold"/>
                                        <p:tgtEl>
                                          <p:spTgt spid="4118"/>
                                        </p:tgtEl>
                                        <p:attrNameLst>
                                          <p:attrName>ppt_x</p:attrName>
                                        </p:attrNameLst>
                                      </p:cBhvr>
                                      <p:tavLst>
                                        <p:tav tm="0">
                                          <p:val>
                                            <p:strVal val="0-#ppt_w/2"/>
                                          </p:val>
                                        </p:tav>
                                        <p:tav tm="100000">
                                          <p:val>
                                            <p:strVal val="#ppt_x"/>
                                          </p:val>
                                        </p:tav>
                                      </p:tavLst>
                                    </p:anim>
                                    <p:anim calcmode="lin" valueType="num">
                                      <p:cBhvr additive="base">
                                        <p:cTn id="8" dur="500" fill="hold"/>
                                        <p:tgtEl>
                                          <p:spTgt spid="4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705"/>
            <a:ext cx="9143999" cy="1470025"/>
          </a:xfrm>
        </p:spPr>
        <p:txBody>
          <a:bodyPr>
            <a:normAutofit/>
          </a:bodyPr>
          <a:lstStyle/>
          <a:p>
            <a:r>
              <a:rPr lang="en-US" sz="4400" dirty="0"/>
              <a:t>ACB enhancements </a:t>
            </a:r>
            <a:r>
              <a:rPr lang="en-US" sz="4400" dirty="0" smtClean="0"/>
              <a:t>available:</a:t>
            </a:r>
            <a:endParaRPr lang="en-US" sz="4400" dirty="0"/>
          </a:p>
        </p:txBody>
      </p:sp>
      <p:sp>
        <p:nvSpPr>
          <p:cNvPr id="3" name="Subtitle 2"/>
          <p:cNvSpPr>
            <a:spLocks noGrp="1"/>
          </p:cNvSpPr>
          <p:nvPr>
            <p:ph type="subTitle" idx="1"/>
          </p:nvPr>
        </p:nvSpPr>
        <p:spPr>
          <a:xfrm>
            <a:off x="106680" y="1097280"/>
            <a:ext cx="8747760" cy="5760720"/>
          </a:xfrm>
        </p:spPr>
        <p:txBody>
          <a:bodyPr>
            <a:normAutofit/>
          </a:bodyPr>
          <a:lstStyle/>
          <a:p>
            <a:pPr marL="457200" lvl="0" indent="-457200" algn="l">
              <a:buFont typeface="Arial" panose="020B0604020202020204" pitchFamily="34" charset="0"/>
              <a:buChar char="•"/>
            </a:pPr>
            <a:r>
              <a:rPr lang="en-US" dirty="0"/>
              <a:t>Mounting configurations</a:t>
            </a:r>
          </a:p>
          <a:p>
            <a:pPr lvl="0" algn="l"/>
            <a:endParaRPr lang="en-US" dirty="0"/>
          </a:p>
          <a:p>
            <a:endParaRPr lang="en-US" dirty="0"/>
          </a:p>
        </p:txBody>
      </p:sp>
    </p:spTree>
    <p:extLst>
      <p:ext uri="{BB962C8B-B14F-4D97-AF65-F5344CB8AC3E}">
        <p14:creationId xmlns:p14="http://schemas.microsoft.com/office/powerpoint/2010/main" val="3707961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rtco Office 4.jpg"/>
          <p:cNvPicPr>
            <a:picLocks noChangeAspect="1"/>
          </p:cNvPicPr>
          <p:nvPr/>
        </p:nvPicPr>
        <p:blipFill>
          <a:blip r:embed="rId2" cstate="print"/>
          <a:stretch>
            <a:fillRect/>
          </a:stretch>
        </p:blipFill>
        <p:spPr>
          <a:xfrm>
            <a:off x="-1" y="0"/>
            <a:ext cx="9166379" cy="6858000"/>
          </a:xfrm>
          <a:prstGeom prst="rect">
            <a:avLst/>
          </a:prstGeom>
        </p:spPr>
      </p:pic>
      <p:sp>
        <p:nvSpPr>
          <p:cNvPr id="4" name="TextBox 17"/>
          <p:cNvSpPr txBox="1">
            <a:spLocks noChangeArrowheads="1"/>
          </p:cNvSpPr>
          <p:nvPr/>
        </p:nvSpPr>
        <p:spPr bwMode="auto">
          <a:xfrm>
            <a:off x="2346960" y="6273225"/>
            <a:ext cx="3596640" cy="584775"/>
          </a:xfrm>
          <a:prstGeom prst="rect">
            <a:avLst/>
          </a:prstGeom>
          <a:noFill/>
          <a:ln w="9525">
            <a:noFill/>
            <a:miter lim="800000"/>
            <a:headEnd/>
            <a:tailEnd/>
          </a:ln>
        </p:spPr>
        <p:txBody>
          <a:bodyPr wrap="square">
            <a:spAutoFit/>
          </a:bodyPr>
          <a:lstStyle/>
          <a:p>
            <a:pPr algn="ctr"/>
            <a:r>
              <a:rPr lang="en-US" sz="3200" b="1" dirty="0" smtClean="0">
                <a:solidFill>
                  <a:schemeClr val="tx2"/>
                </a:solidFill>
                <a:latin typeface="Arial" pitchFamily="34" charset="0"/>
                <a:cs typeface="Arial" pitchFamily="34" charset="0"/>
              </a:rPr>
              <a:t>Open Office Area</a:t>
            </a:r>
            <a:endParaRPr lang="en-US" sz="32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48972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rtco Office 1.jpg"/>
          <p:cNvPicPr>
            <a:picLocks noChangeAspect="1"/>
          </p:cNvPicPr>
          <p:nvPr/>
        </p:nvPicPr>
        <p:blipFill>
          <a:blip r:embed="rId2" cstate="print"/>
          <a:stretch>
            <a:fillRect/>
          </a:stretch>
        </p:blipFill>
        <p:spPr>
          <a:xfrm>
            <a:off x="0" y="0"/>
            <a:ext cx="9189296" cy="6858000"/>
          </a:xfrm>
          <a:prstGeom prst="rect">
            <a:avLst/>
          </a:prstGeom>
        </p:spPr>
      </p:pic>
      <p:sp>
        <p:nvSpPr>
          <p:cNvPr id="4" name="TextBox 17"/>
          <p:cNvSpPr txBox="1">
            <a:spLocks noChangeArrowheads="1"/>
          </p:cNvSpPr>
          <p:nvPr/>
        </p:nvSpPr>
        <p:spPr bwMode="auto">
          <a:xfrm>
            <a:off x="4221480" y="6217920"/>
            <a:ext cx="4663440" cy="584775"/>
          </a:xfrm>
          <a:prstGeom prst="rect">
            <a:avLst/>
          </a:prstGeom>
          <a:noFill/>
          <a:ln w="9525">
            <a:noFill/>
            <a:miter lim="800000"/>
            <a:headEnd/>
            <a:tailEnd/>
          </a:ln>
        </p:spPr>
        <p:txBody>
          <a:bodyPr wrap="square">
            <a:spAutoFit/>
          </a:bodyPr>
          <a:lstStyle/>
          <a:p>
            <a:pPr algn="ctr"/>
            <a:r>
              <a:rPr lang="en-US" sz="3200" b="1" dirty="0" smtClean="0">
                <a:solidFill>
                  <a:schemeClr val="tx2"/>
                </a:solidFill>
                <a:latin typeface="Arial" pitchFamily="34" charset="0"/>
                <a:cs typeface="Arial" pitchFamily="34" charset="0"/>
              </a:rPr>
              <a:t>Individual Office Area</a:t>
            </a:r>
            <a:endParaRPr lang="en-US" sz="32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075393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Photo_2.jpg"/>
          <p:cNvPicPr>
            <a:picLocks noChangeAspect="1"/>
          </p:cNvPicPr>
          <p:nvPr/>
        </p:nvPicPr>
        <p:blipFill>
          <a:blip r:embed="rId2" cstate="print"/>
          <a:srcRect/>
          <a:stretch>
            <a:fillRect/>
          </a:stretch>
        </p:blipFill>
        <p:spPr bwMode="auto">
          <a:xfrm>
            <a:off x="0" y="0"/>
            <a:ext cx="9161021" cy="6858000"/>
          </a:xfrm>
          <a:prstGeom prst="rect">
            <a:avLst/>
          </a:prstGeom>
          <a:noFill/>
          <a:ln w="9525">
            <a:noFill/>
            <a:miter lim="800000"/>
            <a:headEnd/>
            <a:tailEnd/>
          </a:ln>
        </p:spPr>
      </p:pic>
      <p:sp>
        <p:nvSpPr>
          <p:cNvPr id="4" name="TextBox 17"/>
          <p:cNvSpPr txBox="1">
            <a:spLocks noChangeArrowheads="1"/>
          </p:cNvSpPr>
          <p:nvPr/>
        </p:nvSpPr>
        <p:spPr bwMode="auto">
          <a:xfrm>
            <a:off x="1981200" y="5958840"/>
            <a:ext cx="3764280" cy="584775"/>
          </a:xfrm>
          <a:prstGeom prst="rect">
            <a:avLst/>
          </a:prstGeom>
          <a:noFill/>
          <a:ln w="9525">
            <a:noFill/>
            <a:miter lim="800000"/>
            <a:headEnd/>
            <a:tailEnd/>
          </a:ln>
        </p:spPr>
        <p:txBody>
          <a:bodyPr wrap="square">
            <a:spAutoFit/>
          </a:bodyPr>
          <a:lstStyle/>
          <a:p>
            <a:r>
              <a:rPr lang="en-US" sz="3200" b="1" dirty="0" smtClean="0">
                <a:solidFill>
                  <a:schemeClr val="tx2"/>
                </a:solidFill>
                <a:latin typeface="Arial" pitchFamily="34" charset="0"/>
                <a:cs typeface="Arial" pitchFamily="34" charset="0"/>
              </a:rPr>
              <a:t>Child Care Center</a:t>
            </a:r>
            <a:endParaRPr lang="en-US" sz="32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62128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ofA - ICE Bldg.jpg"/>
          <p:cNvPicPr>
            <a:picLocks noChangeAspect="1"/>
          </p:cNvPicPr>
          <p:nvPr/>
        </p:nvPicPr>
        <p:blipFill>
          <a:blip r:embed="rId2" cstate="print"/>
          <a:stretch>
            <a:fillRect/>
          </a:stretch>
        </p:blipFill>
        <p:spPr>
          <a:xfrm>
            <a:off x="0" y="0"/>
            <a:ext cx="9144000" cy="6858000"/>
          </a:xfrm>
          <a:prstGeom prst="rect">
            <a:avLst/>
          </a:prstGeom>
        </p:spPr>
      </p:pic>
      <p:sp>
        <p:nvSpPr>
          <p:cNvPr id="4" name="TextBox 17"/>
          <p:cNvSpPr txBox="1">
            <a:spLocks noChangeArrowheads="1"/>
          </p:cNvSpPr>
          <p:nvPr/>
        </p:nvSpPr>
        <p:spPr bwMode="auto">
          <a:xfrm>
            <a:off x="259080" y="6111240"/>
            <a:ext cx="5943600" cy="584775"/>
          </a:xfrm>
          <a:prstGeom prst="rect">
            <a:avLst/>
          </a:prstGeom>
          <a:noFill/>
          <a:ln w="9525">
            <a:noFill/>
            <a:miter lim="800000"/>
            <a:headEnd/>
            <a:tailEnd/>
          </a:ln>
        </p:spPr>
        <p:txBody>
          <a:bodyPr wrap="square">
            <a:spAutoFit/>
          </a:bodyPr>
          <a:lstStyle/>
          <a:p>
            <a:r>
              <a:rPr lang="en-US" sz="3200" b="1" dirty="0" smtClean="0">
                <a:solidFill>
                  <a:schemeClr val="tx2"/>
                </a:solidFill>
                <a:latin typeface="Arial" pitchFamily="34" charset="0"/>
                <a:cs typeface="Arial" pitchFamily="34" charset="0"/>
              </a:rPr>
              <a:t>Beam above pendant light</a:t>
            </a:r>
            <a:endParaRPr lang="en-US" sz="32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999812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ffee.png"/>
          <p:cNvPicPr>
            <a:picLocks noChangeAspect="1"/>
          </p:cNvPicPr>
          <p:nvPr/>
        </p:nvPicPr>
        <p:blipFill>
          <a:blip r:embed="rId2" cstate="print"/>
          <a:stretch>
            <a:fillRect/>
          </a:stretch>
        </p:blipFill>
        <p:spPr>
          <a:xfrm>
            <a:off x="0" y="0"/>
            <a:ext cx="9159239" cy="6858000"/>
          </a:xfrm>
          <a:prstGeom prst="rect">
            <a:avLst/>
          </a:prstGeom>
        </p:spPr>
      </p:pic>
      <p:sp>
        <p:nvSpPr>
          <p:cNvPr id="4" name="TextBox 17"/>
          <p:cNvSpPr txBox="1">
            <a:spLocks noChangeArrowheads="1"/>
          </p:cNvSpPr>
          <p:nvPr/>
        </p:nvSpPr>
        <p:spPr bwMode="auto">
          <a:xfrm>
            <a:off x="289560" y="3063240"/>
            <a:ext cx="2895600" cy="584775"/>
          </a:xfrm>
          <a:prstGeom prst="rect">
            <a:avLst/>
          </a:prstGeom>
          <a:noFill/>
          <a:ln w="9525">
            <a:noFill/>
            <a:miter lim="800000"/>
            <a:headEnd/>
            <a:tailEnd/>
          </a:ln>
        </p:spPr>
        <p:txBody>
          <a:bodyPr wrap="square">
            <a:spAutoFit/>
          </a:bodyPr>
          <a:lstStyle/>
          <a:p>
            <a:r>
              <a:rPr lang="en-US" sz="3200" b="1" dirty="0" smtClean="0">
                <a:solidFill>
                  <a:srgbClr val="FFFF00"/>
                </a:solidFill>
                <a:latin typeface="Arial" pitchFamily="34" charset="0"/>
                <a:cs typeface="Arial" pitchFamily="34" charset="0"/>
              </a:rPr>
              <a:t>Coffee Shop</a:t>
            </a:r>
            <a:endParaRPr lang="en-U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140288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705"/>
            <a:ext cx="9143999" cy="1470025"/>
          </a:xfrm>
        </p:spPr>
        <p:txBody>
          <a:bodyPr>
            <a:normAutofit/>
          </a:bodyPr>
          <a:lstStyle/>
          <a:p>
            <a:r>
              <a:rPr lang="en-US" sz="4400" dirty="0"/>
              <a:t>ACB enhancements </a:t>
            </a:r>
            <a:r>
              <a:rPr lang="en-US" sz="4400" dirty="0" smtClean="0"/>
              <a:t>available:</a:t>
            </a:r>
            <a:endParaRPr lang="en-US" sz="4400" dirty="0"/>
          </a:p>
        </p:txBody>
      </p:sp>
      <p:sp>
        <p:nvSpPr>
          <p:cNvPr id="3" name="Subtitle 2"/>
          <p:cNvSpPr>
            <a:spLocks noGrp="1"/>
          </p:cNvSpPr>
          <p:nvPr>
            <p:ph type="subTitle" idx="1"/>
          </p:nvPr>
        </p:nvSpPr>
        <p:spPr>
          <a:xfrm>
            <a:off x="106680" y="1097280"/>
            <a:ext cx="8747760" cy="5760720"/>
          </a:xfrm>
        </p:spPr>
        <p:txBody>
          <a:bodyPr>
            <a:normAutofit/>
          </a:bodyPr>
          <a:lstStyle/>
          <a:p>
            <a:pPr marL="457200" lvl="0" indent="-457200" algn="l">
              <a:buFont typeface="Arial" panose="020B0604020202020204" pitchFamily="34" charset="0"/>
              <a:buChar char="•"/>
            </a:pPr>
            <a:r>
              <a:rPr lang="en-US" sz="3600" dirty="0" smtClean="0"/>
              <a:t>Multi-Service Beams</a:t>
            </a:r>
            <a:r>
              <a:rPr lang="en-US" dirty="0" smtClean="0"/>
              <a:t>:  </a:t>
            </a:r>
            <a:br>
              <a:rPr lang="en-US" dirty="0" smtClean="0"/>
            </a:br>
            <a:r>
              <a:rPr lang="en-US" dirty="0" smtClean="0"/>
              <a:t>services can include,</a:t>
            </a:r>
          </a:p>
          <a:p>
            <a:pPr marL="914400" lvl="1" indent="-457200" algn="l">
              <a:buFont typeface="Courier New" panose="02070309020205020404" pitchFamily="49" charset="0"/>
              <a:buChar char="o"/>
            </a:pPr>
            <a:r>
              <a:rPr lang="en-US" dirty="0" smtClean="0"/>
              <a:t>heating </a:t>
            </a:r>
            <a:r>
              <a:rPr lang="en-US" dirty="0"/>
              <a:t>&amp; </a:t>
            </a:r>
            <a:r>
              <a:rPr lang="en-US" dirty="0" smtClean="0"/>
              <a:t>cooling,</a:t>
            </a:r>
            <a:endParaRPr lang="en-US" dirty="0"/>
          </a:p>
          <a:p>
            <a:pPr marL="914400" lvl="1" indent="-457200" algn="l">
              <a:buFont typeface="Courier New" panose="02070309020205020404" pitchFamily="49" charset="0"/>
              <a:buChar char="o"/>
            </a:pPr>
            <a:r>
              <a:rPr lang="en-US" dirty="0"/>
              <a:t>fresh air </a:t>
            </a:r>
            <a:r>
              <a:rPr lang="en-US" dirty="0" smtClean="0"/>
              <a:t>supply,</a:t>
            </a:r>
            <a:endParaRPr lang="en-US" dirty="0"/>
          </a:p>
          <a:p>
            <a:pPr marL="914400" lvl="1" indent="-457200" algn="l">
              <a:buFont typeface="Courier New" panose="02070309020205020404" pitchFamily="49" charset="0"/>
              <a:buChar char="o"/>
            </a:pPr>
            <a:r>
              <a:rPr lang="en-US" dirty="0" err="1"/>
              <a:t>uplighting</a:t>
            </a:r>
            <a:r>
              <a:rPr lang="en-US" dirty="0"/>
              <a:t>, </a:t>
            </a:r>
            <a:r>
              <a:rPr lang="en-US" dirty="0" err="1" smtClean="0"/>
              <a:t>downlighting</a:t>
            </a:r>
            <a:r>
              <a:rPr lang="en-US" dirty="0" smtClean="0"/>
              <a:t>, </a:t>
            </a:r>
            <a:r>
              <a:rPr lang="en-US" dirty="0"/>
              <a:t>emergency </a:t>
            </a:r>
            <a:r>
              <a:rPr lang="en-US" dirty="0" smtClean="0"/>
              <a:t>lighting, and fully </a:t>
            </a:r>
            <a:r>
              <a:rPr lang="en-US" dirty="0"/>
              <a:t>addressable lighting </a:t>
            </a:r>
            <a:r>
              <a:rPr lang="en-US" dirty="0" smtClean="0"/>
              <a:t>solutions etc.</a:t>
            </a:r>
            <a:endParaRPr lang="en-US" dirty="0"/>
          </a:p>
          <a:p>
            <a:pPr marL="914400" lvl="1" indent="-457200" algn="l">
              <a:buFont typeface="Courier New" panose="02070309020205020404" pitchFamily="49" charset="0"/>
              <a:buChar char="o"/>
            </a:pPr>
            <a:r>
              <a:rPr lang="en-US" dirty="0" smtClean="0"/>
              <a:t>ATC </a:t>
            </a:r>
            <a:r>
              <a:rPr lang="en-US" dirty="0"/>
              <a:t>sensors, control valves &amp; condensation detectors</a:t>
            </a:r>
          </a:p>
          <a:p>
            <a:pPr marL="914400" lvl="1" indent="-457200" algn="l">
              <a:buFont typeface="Courier New" panose="02070309020205020404" pitchFamily="49" charset="0"/>
              <a:buChar char="o"/>
            </a:pPr>
            <a:r>
              <a:rPr lang="en-US" dirty="0"/>
              <a:t>fire alarms and sprinkler heads</a:t>
            </a:r>
          </a:p>
          <a:p>
            <a:pPr marL="914400" lvl="1" indent="-457200" algn="l">
              <a:buFont typeface="Courier New" panose="02070309020205020404" pitchFamily="49" charset="0"/>
              <a:buChar char="o"/>
            </a:pPr>
            <a:r>
              <a:rPr lang="en-US" dirty="0"/>
              <a:t>acoustic insulation</a:t>
            </a:r>
          </a:p>
          <a:p>
            <a:pPr marL="914400" lvl="1" indent="-457200" algn="l">
              <a:buFont typeface="Courier New" panose="02070309020205020404" pitchFamily="49" charset="0"/>
              <a:buChar char="o"/>
            </a:pPr>
            <a:r>
              <a:rPr lang="en-US" dirty="0"/>
              <a:t>pipework, ductwork &amp; compartmental </a:t>
            </a:r>
            <a:r>
              <a:rPr lang="en-US" dirty="0" err="1"/>
              <a:t>trunking</a:t>
            </a:r>
            <a:endParaRPr lang="en-US" dirty="0"/>
          </a:p>
          <a:p>
            <a:pPr marL="457200" lvl="0" indent="-4572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93043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705"/>
            <a:ext cx="9143999" cy="1470025"/>
          </a:xfrm>
        </p:spPr>
        <p:txBody>
          <a:bodyPr>
            <a:normAutofit/>
          </a:bodyPr>
          <a:lstStyle/>
          <a:p>
            <a:r>
              <a:rPr lang="en-US" sz="4400" dirty="0"/>
              <a:t>ACB enhancements </a:t>
            </a:r>
            <a:r>
              <a:rPr lang="en-US" sz="4400" dirty="0" smtClean="0"/>
              <a:t>available:</a:t>
            </a:r>
            <a:endParaRPr lang="en-US" sz="4400" dirty="0"/>
          </a:p>
        </p:txBody>
      </p:sp>
      <p:sp>
        <p:nvSpPr>
          <p:cNvPr id="3" name="Subtitle 2"/>
          <p:cNvSpPr>
            <a:spLocks noGrp="1"/>
          </p:cNvSpPr>
          <p:nvPr>
            <p:ph type="subTitle" idx="1"/>
          </p:nvPr>
        </p:nvSpPr>
        <p:spPr>
          <a:xfrm>
            <a:off x="106680" y="838200"/>
            <a:ext cx="8747760" cy="6019800"/>
          </a:xfrm>
        </p:spPr>
        <p:txBody>
          <a:bodyPr>
            <a:normAutofit/>
          </a:bodyPr>
          <a:lstStyle/>
          <a:p>
            <a:pPr marL="457200" lvl="0" indent="-457200" algn="l">
              <a:buFont typeface="Arial" panose="020B0604020202020204" pitchFamily="34" charset="0"/>
              <a:buChar char="•"/>
            </a:pPr>
            <a:r>
              <a:rPr lang="en-US" dirty="0" smtClean="0"/>
              <a:t>Multi-Service Beam</a:t>
            </a:r>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362075"/>
            <a:ext cx="6324600"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966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4945"/>
            <a:ext cx="9144000" cy="1470025"/>
          </a:xfrm>
        </p:spPr>
        <p:txBody>
          <a:bodyPr>
            <a:normAutofit/>
          </a:bodyPr>
          <a:lstStyle/>
          <a:p>
            <a:r>
              <a:rPr lang="en-US" sz="4400" dirty="0"/>
              <a:t>Primary air to </a:t>
            </a:r>
            <a:r>
              <a:rPr lang="en-US" sz="4400" dirty="0" smtClean="0"/>
              <a:t>the ACB</a:t>
            </a:r>
            <a:endParaRPr lang="en-US" sz="4400" dirty="0"/>
          </a:p>
        </p:txBody>
      </p:sp>
      <p:sp>
        <p:nvSpPr>
          <p:cNvPr id="3" name="Subtitle 2"/>
          <p:cNvSpPr>
            <a:spLocks noGrp="1"/>
          </p:cNvSpPr>
          <p:nvPr>
            <p:ph type="subTitle" idx="1"/>
          </p:nvPr>
        </p:nvSpPr>
        <p:spPr>
          <a:xfrm>
            <a:off x="1478280" y="1737360"/>
            <a:ext cx="6400800" cy="3947160"/>
          </a:xfrm>
        </p:spPr>
        <p:txBody>
          <a:bodyPr>
            <a:normAutofit/>
          </a:bodyPr>
          <a:lstStyle/>
          <a:p>
            <a:pPr marL="457200" lvl="0" indent="-457200" algn="l">
              <a:buFont typeface="Arial" panose="020B0604020202020204" pitchFamily="34" charset="0"/>
              <a:buChar char="•"/>
            </a:pPr>
            <a:r>
              <a:rPr lang="en-US" dirty="0"/>
              <a:t>Functions:</a:t>
            </a:r>
          </a:p>
          <a:p>
            <a:pPr marL="914400" lvl="1" indent="-457200" algn="l">
              <a:buFont typeface="Courier New" panose="02070309020205020404" pitchFamily="49" charset="0"/>
              <a:buChar char="o"/>
            </a:pPr>
            <a:r>
              <a:rPr lang="en-US" dirty="0"/>
              <a:t>Meet each spaces minimum ventilation requirements with certainty using no centrally recirculated air, which should not vary much from 18-20 cfm/person combined floor and occupant components.</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76" y="1243013"/>
            <a:ext cx="8365863" cy="546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5547360" y="4099560"/>
            <a:ext cx="624840" cy="141732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5699760" y="6233160"/>
            <a:ext cx="472440" cy="62484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202680" y="4331970"/>
            <a:ext cx="1493520" cy="400110"/>
          </a:xfrm>
          <a:prstGeom prst="rect">
            <a:avLst/>
          </a:prstGeom>
          <a:solidFill>
            <a:schemeClr val="bg1"/>
          </a:solidFill>
        </p:spPr>
        <p:txBody>
          <a:bodyPr wrap="square" rtlCol="0">
            <a:spAutoFit/>
          </a:bodyPr>
          <a:lstStyle/>
          <a:p>
            <a:r>
              <a:rPr lang="en-US" sz="2000" dirty="0" smtClean="0"/>
              <a:t>~45F DPT</a:t>
            </a:r>
            <a:endParaRPr lang="en-US" sz="2000" dirty="0"/>
          </a:p>
        </p:txBody>
      </p:sp>
      <p:sp>
        <p:nvSpPr>
          <p:cNvPr id="8" name="TextBox 7"/>
          <p:cNvSpPr txBox="1"/>
          <p:nvPr/>
        </p:nvSpPr>
        <p:spPr>
          <a:xfrm>
            <a:off x="6217920" y="5029200"/>
            <a:ext cx="1512570" cy="400110"/>
          </a:xfrm>
          <a:prstGeom prst="rect">
            <a:avLst/>
          </a:prstGeom>
          <a:solidFill>
            <a:schemeClr val="bg1"/>
          </a:solidFill>
        </p:spPr>
        <p:txBody>
          <a:bodyPr wrap="square" rtlCol="0">
            <a:spAutoFit/>
          </a:bodyPr>
          <a:lstStyle/>
          <a:p>
            <a:r>
              <a:rPr lang="en-US" sz="2000" dirty="0" smtClean="0"/>
              <a:t>~36F DPT</a:t>
            </a:r>
            <a:endParaRPr lang="en-US" sz="2000" dirty="0"/>
          </a:p>
        </p:txBody>
      </p:sp>
      <p:sp>
        <p:nvSpPr>
          <p:cNvPr id="9" name="TextBox 8"/>
          <p:cNvSpPr txBox="1"/>
          <p:nvPr/>
        </p:nvSpPr>
        <p:spPr>
          <a:xfrm>
            <a:off x="6278880" y="6313170"/>
            <a:ext cx="1504950" cy="400110"/>
          </a:xfrm>
          <a:prstGeom prst="rect">
            <a:avLst/>
          </a:prstGeom>
          <a:solidFill>
            <a:schemeClr val="bg1"/>
          </a:solidFill>
        </p:spPr>
        <p:txBody>
          <a:bodyPr wrap="square" rtlCol="0">
            <a:spAutoFit/>
          </a:bodyPr>
          <a:lstStyle/>
          <a:p>
            <a:r>
              <a:rPr lang="en-US" sz="2000" dirty="0" smtClean="0"/>
              <a:t>~25F DPT</a:t>
            </a:r>
            <a:endParaRPr lang="en-US" sz="2000" dirty="0"/>
          </a:p>
        </p:txBody>
      </p:sp>
    </p:spTree>
    <p:extLst>
      <p:ext uri="{BB962C8B-B14F-4D97-AF65-F5344CB8AC3E}">
        <p14:creationId xmlns:p14="http://schemas.microsoft.com/office/powerpoint/2010/main" val="29369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71462"/>
            <a:ext cx="9144000" cy="1115903"/>
          </a:xfrm>
        </p:spPr>
        <p:txBody>
          <a:bodyPr/>
          <a:lstStyle/>
          <a:p>
            <a:r>
              <a:rPr lang="en-US" sz="3600" dirty="0" smtClean="0"/>
              <a:t>Unit to </a:t>
            </a:r>
            <a:r>
              <a:rPr lang="en-US" sz="3600" dirty="0"/>
              <a:t>condition Primary </a:t>
            </a:r>
            <a:r>
              <a:rPr lang="en-US" sz="3600" dirty="0" smtClean="0"/>
              <a:t>ACB</a:t>
            </a:r>
            <a:br>
              <a:rPr lang="en-US" sz="3600" dirty="0" smtClean="0"/>
            </a:br>
            <a:r>
              <a:rPr lang="en-US" sz="3600" dirty="0" smtClean="0"/>
              <a:t>ventilation air </a:t>
            </a:r>
          </a:p>
        </p:txBody>
      </p:sp>
      <p:grpSp>
        <p:nvGrpSpPr>
          <p:cNvPr id="36" name="Group 35"/>
          <p:cNvGrpSpPr/>
          <p:nvPr/>
        </p:nvGrpSpPr>
        <p:grpSpPr>
          <a:xfrm>
            <a:off x="262890" y="1490748"/>
            <a:ext cx="8704011" cy="4784322"/>
            <a:chOff x="262890" y="1490748"/>
            <a:chExt cx="8704011" cy="4784322"/>
          </a:xfrm>
        </p:grpSpPr>
        <p:sp>
          <p:nvSpPr>
            <p:cNvPr id="9" name="Line 21"/>
            <p:cNvSpPr>
              <a:spLocks noChangeShapeType="1"/>
            </p:cNvSpPr>
            <p:nvPr/>
          </p:nvSpPr>
          <p:spPr bwMode="auto">
            <a:xfrm flipV="1">
              <a:off x="1676959" y="2697480"/>
              <a:ext cx="5165801" cy="20014"/>
            </a:xfrm>
            <a:prstGeom prst="line">
              <a:avLst/>
            </a:prstGeom>
            <a:noFill/>
            <a:ln w="57150">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US" sz="3200"/>
            </a:p>
          </p:txBody>
        </p:sp>
        <p:sp>
          <p:nvSpPr>
            <p:cNvPr id="22" name="Rectangle 36"/>
            <p:cNvSpPr>
              <a:spLocks noChangeArrowheads="1"/>
            </p:cNvSpPr>
            <p:nvPr/>
          </p:nvSpPr>
          <p:spPr bwMode="auto">
            <a:xfrm>
              <a:off x="4067769" y="2038967"/>
              <a:ext cx="597703" cy="1329564"/>
            </a:xfrm>
            <a:prstGeom prst="rect">
              <a:avLst/>
            </a:prstGeom>
            <a:solidFill>
              <a:srgbClr val="3366FF"/>
            </a:solidFill>
            <a:ln w="12700">
              <a:solidFill>
                <a:srgbClr val="000000"/>
              </a:solidFill>
              <a:miter lim="800000"/>
              <a:headEnd/>
              <a:tailEnd/>
            </a:ln>
          </p:spPr>
          <p:txBody>
            <a:bodyPr wrap="none" anchor="ctr"/>
            <a:lstStyle/>
            <a:p>
              <a:endParaRPr lang="en-US" sz="3200"/>
            </a:p>
          </p:txBody>
        </p:sp>
        <p:sp>
          <p:nvSpPr>
            <p:cNvPr id="12" name="Text Box 24"/>
            <p:cNvSpPr txBox="1">
              <a:spLocks noChangeArrowheads="1"/>
            </p:cNvSpPr>
            <p:nvPr/>
          </p:nvSpPr>
          <p:spPr bwMode="auto">
            <a:xfrm>
              <a:off x="2603181" y="4635722"/>
              <a:ext cx="1231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smtClean="0">
                  <a:solidFill>
                    <a:srgbClr val="000000"/>
                  </a:solidFill>
                </a:rPr>
                <a:t>TER</a:t>
              </a:r>
              <a:endParaRPr lang="en-US" sz="3200" dirty="0">
                <a:solidFill>
                  <a:srgbClr val="000000"/>
                </a:solidFill>
              </a:endParaRPr>
            </a:p>
          </p:txBody>
        </p:sp>
        <p:sp>
          <p:nvSpPr>
            <p:cNvPr id="21" name="Text Box 35"/>
            <p:cNvSpPr txBox="1">
              <a:spLocks noChangeArrowheads="1"/>
            </p:cNvSpPr>
            <p:nvPr/>
          </p:nvSpPr>
          <p:spPr bwMode="auto">
            <a:xfrm>
              <a:off x="1667156" y="1508714"/>
              <a:ext cx="1316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a:solidFill>
                    <a:srgbClr val="000000"/>
                  </a:solidFill>
                </a:rPr>
                <a:t>PH</a:t>
              </a:r>
            </a:p>
          </p:txBody>
        </p:sp>
        <p:sp>
          <p:nvSpPr>
            <p:cNvPr id="23" name="Text Box 37"/>
            <p:cNvSpPr txBox="1">
              <a:spLocks noChangeArrowheads="1"/>
            </p:cNvSpPr>
            <p:nvPr/>
          </p:nvSpPr>
          <p:spPr bwMode="auto">
            <a:xfrm>
              <a:off x="4011270" y="1490748"/>
              <a:ext cx="13868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a:solidFill>
                    <a:srgbClr val="000000"/>
                  </a:solidFill>
                </a:rPr>
                <a:t>CC</a:t>
              </a:r>
            </a:p>
          </p:txBody>
        </p:sp>
        <p:sp>
          <p:nvSpPr>
            <p:cNvPr id="25" name="Rectangle 41"/>
            <p:cNvSpPr>
              <a:spLocks noChangeArrowheads="1"/>
            </p:cNvSpPr>
            <p:nvPr/>
          </p:nvSpPr>
          <p:spPr bwMode="auto">
            <a:xfrm>
              <a:off x="5577265" y="3309989"/>
              <a:ext cx="2395478" cy="2934622"/>
            </a:xfrm>
            <a:prstGeom prst="rect">
              <a:avLst/>
            </a:prstGeom>
            <a:solidFill>
              <a:schemeClr val="accent1"/>
            </a:solidFill>
            <a:ln w="12700">
              <a:solidFill>
                <a:schemeClr val="tx1"/>
              </a:solidFill>
              <a:miter lim="800000"/>
              <a:headEnd/>
              <a:tailEnd/>
            </a:ln>
          </p:spPr>
          <p:txBody>
            <a:bodyPr wrap="none" anchor="ctr"/>
            <a:lstStyle/>
            <a:p>
              <a:endParaRPr lang="en-US" sz="3200"/>
            </a:p>
          </p:txBody>
        </p:sp>
        <p:sp>
          <p:nvSpPr>
            <p:cNvPr id="8" name="Line 20"/>
            <p:cNvSpPr>
              <a:spLocks noChangeShapeType="1"/>
            </p:cNvSpPr>
            <p:nvPr/>
          </p:nvSpPr>
          <p:spPr bwMode="auto">
            <a:xfrm flipV="1">
              <a:off x="1536872" y="3987168"/>
              <a:ext cx="4081187" cy="0"/>
            </a:xfrm>
            <a:prstGeom prst="line">
              <a:avLst/>
            </a:prstGeom>
            <a:noFill/>
            <a:ln w="57150">
              <a:solidFill>
                <a:srgbClr val="000000"/>
              </a:solidFill>
              <a:round/>
              <a:headEnd type="triangle" w="lg" len="lg"/>
              <a:tailEnd w="lg" len="lg"/>
            </a:ln>
            <a:extLst>
              <a:ext uri="{909E8E84-426E-40DD-AFC4-6F175D3DCCD1}">
                <a14:hiddenFill xmlns:a14="http://schemas.microsoft.com/office/drawing/2010/main">
                  <a:noFill/>
                </a14:hiddenFill>
              </a:ext>
            </a:extLst>
          </p:spPr>
          <p:txBody>
            <a:bodyPr/>
            <a:lstStyle/>
            <a:p>
              <a:endParaRPr lang="en-US" sz="3200"/>
            </a:p>
          </p:txBody>
        </p:sp>
        <p:sp>
          <p:nvSpPr>
            <p:cNvPr id="10" name="Text Box 22"/>
            <p:cNvSpPr txBox="1">
              <a:spLocks noChangeArrowheads="1"/>
            </p:cNvSpPr>
            <p:nvPr/>
          </p:nvSpPr>
          <p:spPr bwMode="auto">
            <a:xfrm>
              <a:off x="911338" y="2404428"/>
              <a:ext cx="7783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a:solidFill>
                    <a:srgbClr val="000000"/>
                  </a:solidFill>
                </a:rPr>
                <a:t>OA</a:t>
              </a:r>
            </a:p>
          </p:txBody>
        </p:sp>
        <p:sp>
          <p:nvSpPr>
            <p:cNvPr id="11" name="Rectangle 23"/>
            <p:cNvSpPr>
              <a:spLocks noChangeArrowheads="1"/>
            </p:cNvSpPr>
            <p:nvPr/>
          </p:nvSpPr>
          <p:spPr bwMode="auto">
            <a:xfrm flipV="1">
              <a:off x="2895710" y="2046724"/>
              <a:ext cx="462287" cy="2635171"/>
            </a:xfrm>
            <a:prstGeom prst="rect">
              <a:avLst/>
            </a:prstGeom>
            <a:solidFill>
              <a:srgbClr val="800080"/>
            </a:solidFill>
            <a:ln w="12700">
              <a:solidFill>
                <a:srgbClr val="000000"/>
              </a:solidFill>
              <a:miter lim="800000"/>
              <a:headEnd/>
              <a:tailEnd/>
            </a:ln>
          </p:spPr>
          <p:txBody>
            <a:bodyPr wrap="none" anchor="ctr"/>
            <a:lstStyle/>
            <a:p>
              <a:endParaRPr lang="en-US" sz="3200"/>
            </a:p>
          </p:txBody>
        </p:sp>
        <p:sp>
          <p:nvSpPr>
            <p:cNvPr id="13" name="Text Box 25"/>
            <p:cNvSpPr txBox="1">
              <a:spLocks noChangeArrowheads="1"/>
            </p:cNvSpPr>
            <p:nvPr/>
          </p:nvSpPr>
          <p:spPr bwMode="auto">
            <a:xfrm>
              <a:off x="671942" y="3715053"/>
              <a:ext cx="844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a:solidFill>
                    <a:srgbClr val="000000"/>
                  </a:solidFill>
                </a:rPr>
                <a:t>RA</a:t>
              </a:r>
            </a:p>
          </p:txBody>
        </p:sp>
        <p:grpSp>
          <p:nvGrpSpPr>
            <p:cNvPr id="14" name="Group 26"/>
            <p:cNvGrpSpPr>
              <a:grpSpLocks/>
            </p:cNvGrpSpPr>
            <p:nvPr/>
          </p:nvGrpSpPr>
          <p:grpSpPr bwMode="auto">
            <a:xfrm rot="16200000" flipV="1">
              <a:off x="2284158" y="2531676"/>
              <a:ext cx="401267" cy="401581"/>
              <a:chOff x="564" y="2628"/>
              <a:chExt cx="516" cy="516"/>
            </a:xfrm>
          </p:grpSpPr>
          <p:sp>
            <p:nvSpPr>
              <p:cNvPr id="31" name="AutoShape 27"/>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32" name="Oval 28"/>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grpSp>
        <p:sp>
          <p:nvSpPr>
            <p:cNvPr id="15" name="Rectangle 29"/>
            <p:cNvSpPr>
              <a:spLocks noChangeArrowheads="1"/>
            </p:cNvSpPr>
            <p:nvPr/>
          </p:nvSpPr>
          <p:spPr bwMode="auto">
            <a:xfrm flipV="1">
              <a:off x="1980478" y="2100623"/>
              <a:ext cx="242817" cy="1281651"/>
            </a:xfrm>
            <a:prstGeom prst="rect">
              <a:avLst/>
            </a:prstGeom>
            <a:solidFill>
              <a:srgbClr val="FC0128"/>
            </a:solidFill>
            <a:ln w="12700">
              <a:solidFill>
                <a:srgbClr val="000000"/>
              </a:solidFill>
              <a:miter lim="800000"/>
              <a:headEnd/>
              <a:tailEnd/>
            </a:ln>
          </p:spPr>
          <p:txBody>
            <a:bodyPr wrap="none" anchor="ctr"/>
            <a:lstStyle/>
            <a:p>
              <a:endParaRPr lang="en-US" sz="3200"/>
            </a:p>
          </p:txBody>
        </p:sp>
        <p:sp>
          <p:nvSpPr>
            <p:cNvPr id="16" name="Text Box 30"/>
            <p:cNvSpPr txBox="1">
              <a:spLocks noChangeArrowheads="1"/>
            </p:cNvSpPr>
            <p:nvPr/>
          </p:nvSpPr>
          <p:spPr bwMode="auto">
            <a:xfrm>
              <a:off x="1390167" y="1895142"/>
              <a:ext cx="4124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1</a:t>
              </a:r>
            </a:p>
          </p:txBody>
        </p:sp>
        <p:sp>
          <p:nvSpPr>
            <p:cNvPr id="17" name="Text Box 31"/>
            <p:cNvSpPr txBox="1">
              <a:spLocks noChangeArrowheads="1"/>
            </p:cNvSpPr>
            <p:nvPr/>
          </p:nvSpPr>
          <p:spPr bwMode="auto">
            <a:xfrm>
              <a:off x="2290742" y="1911167"/>
              <a:ext cx="4420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2</a:t>
              </a:r>
            </a:p>
          </p:txBody>
        </p:sp>
        <p:sp>
          <p:nvSpPr>
            <p:cNvPr id="18" name="Text Box 32"/>
            <p:cNvSpPr txBox="1">
              <a:spLocks noChangeArrowheads="1"/>
            </p:cNvSpPr>
            <p:nvPr/>
          </p:nvSpPr>
          <p:spPr bwMode="auto">
            <a:xfrm>
              <a:off x="3494329" y="1928257"/>
              <a:ext cx="4997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3</a:t>
              </a:r>
            </a:p>
          </p:txBody>
        </p:sp>
        <p:sp>
          <p:nvSpPr>
            <p:cNvPr id="19" name="Text Box 33"/>
            <p:cNvSpPr txBox="1">
              <a:spLocks noChangeArrowheads="1"/>
            </p:cNvSpPr>
            <p:nvPr/>
          </p:nvSpPr>
          <p:spPr bwMode="auto">
            <a:xfrm>
              <a:off x="4765004" y="1946132"/>
              <a:ext cx="490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4</a:t>
              </a:r>
            </a:p>
          </p:txBody>
        </p:sp>
        <p:grpSp>
          <p:nvGrpSpPr>
            <p:cNvPr id="24" name="Group 38"/>
            <p:cNvGrpSpPr>
              <a:grpSpLocks/>
            </p:cNvGrpSpPr>
            <p:nvPr/>
          </p:nvGrpSpPr>
          <p:grpSpPr bwMode="auto">
            <a:xfrm rot="5400000" flipH="1" flipV="1">
              <a:off x="2284161" y="3783384"/>
              <a:ext cx="401263" cy="401581"/>
              <a:chOff x="564" y="2628"/>
              <a:chExt cx="516" cy="516"/>
            </a:xfrm>
          </p:grpSpPr>
          <p:sp>
            <p:nvSpPr>
              <p:cNvPr id="29" name="AutoShape 39"/>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30" name="Oval 40"/>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grpSp>
        <p:sp>
          <p:nvSpPr>
            <p:cNvPr id="20" name="Text Box 34"/>
            <p:cNvSpPr txBox="1">
              <a:spLocks noChangeArrowheads="1"/>
            </p:cNvSpPr>
            <p:nvPr/>
          </p:nvSpPr>
          <p:spPr bwMode="auto">
            <a:xfrm>
              <a:off x="5650192" y="3728785"/>
              <a:ext cx="485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5</a:t>
              </a:r>
            </a:p>
          </p:txBody>
        </p:sp>
        <p:sp>
          <p:nvSpPr>
            <p:cNvPr id="26" name="Text Box 42"/>
            <p:cNvSpPr txBox="1">
              <a:spLocks noChangeArrowheads="1"/>
            </p:cNvSpPr>
            <p:nvPr/>
          </p:nvSpPr>
          <p:spPr bwMode="auto">
            <a:xfrm>
              <a:off x="5614758" y="4370352"/>
              <a:ext cx="2349062" cy="5847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3200" dirty="0"/>
                <a:t>Space</a:t>
              </a:r>
            </a:p>
          </p:txBody>
        </p:sp>
        <p:sp>
          <p:nvSpPr>
            <p:cNvPr id="35" name="Text Box 25"/>
            <p:cNvSpPr txBox="1">
              <a:spLocks noChangeArrowheads="1"/>
            </p:cNvSpPr>
            <p:nvPr/>
          </p:nvSpPr>
          <p:spPr bwMode="auto">
            <a:xfrm>
              <a:off x="1685464" y="4298056"/>
              <a:ext cx="10247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smtClean="0">
                  <a:solidFill>
                    <a:srgbClr val="000000"/>
                  </a:solidFill>
                </a:rPr>
                <a:t>Fan</a:t>
              </a:r>
              <a:endParaRPr lang="en-US" sz="3200" dirty="0">
                <a:solidFill>
                  <a:srgbClr val="000000"/>
                </a:solidFill>
              </a:endParaRPr>
            </a:p>
          </p:txBody>
        </p:sp>
        <p:sp>
          <p:nvSpPr>
            <p:cNvPr id="2" name="Line Callout 1 1"/>
            <p:cNvSpPr/>
            <p:nvPr/>
          </p:nvSpPr>
          <p:spPr bwMode="auto">
            <a:xfrm>
              <a:off x="262890" y="5291040"/>
              <a:ext cx="4400549" cy="984030"/>
            </a:xfrm>
            <a:prstGeom prst="borderCallout1">
              <a:avLst>
                <a:gd name="adj1" fmla="val 51661"/>
                <a:gd name="adj2" fmla="val 102922"/>
                <a:gd name="adj3" fmla="val -134209"/>
                <a:gd name="adj4" fmla="val 112428"/>
              </a:avLst>
            </a:prstGeom>
            <a:no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dirty="0" smtClean="0">
                  <a:ln>
                    <a:noFill/>
                  </a:ln>
                  <a:solidFill>
                    <a:schemeClr val="tx2">
                      <a:lumMod val="50000"/>
                    </a:schemeClr>
                  </a:solidFill>
                  <a:effectLst/>
                  <a:latin typeface="Arial" charset="0"/>
                </a:rPr>
                <a:t>SA DBT, DPT to decouple space loads?</a:t>
              </a:r>
            </a:p>
          </p:txBody>
        </p:sp>
        <p:cxnSp>
          <p:nvCxnSpPr>
            <p:cNvPr id="5" name="Straight Arrow Connector 4"/>
            <p:cNvCxnSpPr/>
            <p:nvPr/>
          </p:nvCxnSpPr>
          <p:spPr bwMode="auto">
            <a:xfrm flipH="1" flipV="1">
              <a:off x="7604760" y="2286000"/>
              <a:ext cx="137160" cy="1158240"/>
            </a:xfrm>
            <a:prstGeom prst="straightConnector1">
              <a:avLst/>
            </a:prstGeom>
            <a:solidFill>
              <a:schemeClr val="accent1"/>
            </a:solidFill>
            <a:ln w="57150" cap="flat" cmpd="sng" algn="ctr">
              <a:solidFill>
                <a:srgbClr val="777777"/>
              </a:solidFill>
              <a:prstDash val="solid"/>
              <a:round/>
              <a:headEnd type="none" w="med" len="med"/>
              <a:tailEnd type="arrow"/>
            </a:ln>
            <a:effectLst/>
          </p:spPr>
        </p:cxnSp>
        <p:sp>
          <p:nvSpPr>
            <p:cNvPr id="33" name="Text Box 24"/>
            <p:cNvSpPr txBox="1">
              <a:spLocks noChangeArrowheads="1"/>
            </p:cNvSpPr>
            <p:nvPr/>
          </p:nvSpPr>
          <p:spPr bwMode="auto">
            <a:xfrm>
              <a:off x="6145530" y="1648682"/>
              <a:ext cx="2821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smtClean="0">
                  <a:solidFill>
                    <a:srgbClr val="000000"/>
                  </a:solidFill>
                </a:rPr>
                <a:t>Pressurization</a:t>
              </a:r>
              <a:endParaRPr lang="en-US" sz="3200" dirty="0">
                <a:solidFill>
                  <a:srgbClr val="000000"/>
                </a:solidFill>
              </a:endParaRPr>
            </a:p>
          </p:txBody>
        </p:sp>
        <p:sp>
          <p:nvSpPr>
            <p:cNvPr id="6" name="TextBox 5"/>
            <p:cNvSpPr txBox="1"/>
            <p:nvPr/>
          </p:nvSpPr>
          <p:spPr>
            <a:xfrm rot="5400000">
              <a:off x="6579575" y="3059431"/>
              <a:ext cx="492443" cy="1015663"/>
            </a:xfrm>
            <a:prstGeom prst="rect">
              <a:avLst/>
            </a:prstGeom>
            <a:solidFill>
              <a:schemeClr val="tx2">
                <a:lumMod val="60000"/>
                <a:lumOff val="40000"/>
              </a:schemeClr>
            </a:solidFill>
          </p:spPr>
          <p:txBody>
            <a:bodyPr vert="vert270" wrap="square" rtlCol="0" anchor="ctr">
              <a:spAutoFit/>
            </a:bodyPr>
            <a:lstStyle/>
            <a:p>
              <a:pPr algn="ctr"/>
              <a:r>
                <a:rPr lang="en-US" sz="2000" b="1" dirty="0">
                  <a:solidFill>
                    <a:schemeClr val="bg1"/>
                  </a:solidFill>
                </a:rPr>
                <a:t>A</a:t>
              </a:r>
              <a:r>
                <a:rPr lang="en-US" sz="2000" b="1" dirty="0" smtClean="0">
                  <a:solidFill>
                    <a:schemeClr val="bg1"/>
                  </a:solidFill>
                </a:rPr>
                <a:t>CB</a:t>
              </a:r>
              <a:endParaRPr lang="en-US" sz="2000" b="1" dirty="0">
                <a:solidFill>
                  <a:schemeClr val="bg1"/>
                </a:solidFill>
              </a:endParaRPr>
            </a:p>
          </p:txBody>
        </p:sp>
        <p:cxnSp>
          <p:nvCxnSpPr>
            <p:cNvPr id="7" name="Straight Arrow Connector 6"/>
            <p:cNvCxnSpPr/>
            <p:nvPr/>
          </p:nvCxnSpPr>
          <p:spPr bwMode="auto">
            <a:xfrm flipH="1">
              <a:off x="6812280" y="2682240"/>
              <a:ext cx="15240" cy="59436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231320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9600" cy="5928360"/>
          </a:xfrm>
        </p:spPr>
        <p:txBody>
          <a:bodyPr>
            <a:normAutofit fontScale="90000"/>
          </a:bodyPr>
          <a:lstStyle/>
          <a:p>
            <a:pPr algn="l">
              <a:lnSpc>
                <a:spcPts val="2800"/>
              </a:lnSpc>
            </a:pPr>
            <a:r>
              <a:rPr lang="en-US" sz="1800" dirty="0"/>
              <a:t> </a:t>
            </a:r>
            <a:br>
              <a:rPr lang="en-US" sz="1800" dirty="0"/>
            </a:br>
            <a:r>
              <a:rPr lang="en-US" sz="3600" dirty="0" smtClean="0">
                <a:solidFill>
                  <a:schemeClr val="tx1"/>
                </a:solidFill>
              </a:rPr>
              <a:t>Introduction</a:t>
            </a:r>
            <a:r>
              <a:rPr lang="en-US" sz="3600" dirty="0">
                <a:solidFill>
                  <a:schemeClr val="tx1"/>
                </a:solidFill>
              </a:rPr>
              <a:t/>
            </a:r>
            <a:br>
              <a:rPr lang="en-US" sz="3600" dirty="0">
                <a:solidFill>
                  <a:schemeClr val="tx1"/>
                </a:solidFill>
              </a:rPr>
            </a:br>
            <a:r>
              <a:rPr lang="en-US" sz="3600" dirty="0">
                <a:solidFill>
                  <a:schemeClr val="tx1"/>
                </a:solidFill>
              </a:rPr>
              <a:t> </a:t>
            </a:r>
            <a:br>
              <a:rPr lang="en-US" sz="3600" dirty="0">
                <a:solidFill>
                  <a:schemeClr val="tx1"/>
                </a:solidFill>
              </a:rPr>
            </a:br>
            <a:r>
              <a:rPr lang="en-US" sz="3600" dirty="0">
                <a:solidFill>
                  <a:schemeClr val="tx1"/>
                </a:solidFill>
              </a:rPr>
              <a:t>History of Chilled Beams</a:t>
            </a:r>
            <a:br>
              <a:rPr lang="en-US" sz="3600" dirty="0">
                <a:solidFill>
                  <a:schemeClr val="tx1"/>
                </a:solidFill>
              </a:rPr>
            </a:br>
            <a:r>
              <a:rPr lang="en-US" sz="3600" dirty="0">
                <a:solidFill>
                  <a:schemeClr val="tx1"/>
                </a:solidFill>
              </a:rPr>
              <a:t> </a:t>
            </a:r>
            <a:br>
              <a:rPr lang="en-US" sz="3600" dirty="0">
                <a:solidFill>
                  <a:schemeClr val="tx1"/>
                </a:solidFill>
              </a:rPr>
            </a:br>
            <a:r>
              <a:rPr lang="en-US" sz="3600" dirty="0">
                <a:solidFill>
                  <a:schemeClr val="tx1"/>
                </a:solidFill>
              </a:rPr>
              <a:t>Basic </a:t>
            </a:r>
            <a:r>
              <a:rPr lang="en-US" sz="3600" dirty="0" smtClean="0">
                <a:solidFill>
                  <a:schemeClr val="tx1"/>
                </a:solidFill>
              </a:rPr>
              <a:t>ACB defined</a:t>
            </a:r>
            <a:r>
              <a:rPr lang="en-US" sz="3600" dirty="0">
                <a:solidFill>
                  <a:schemeClr val="tx1"/>
                </a:solidFill>
              </a:rPr>
              <a:t/>
            </a:r>
            <a:br>
              <a:rPr lang="en-US" sz="3600" dirty="0">
                <a:solidFill>
                  <a:schemeClr val="tx1"/>
                </a:solidFill>
              </a:rPr>
            </a:br>
            <a:r>
              <a:rPr lang="en-US" sz="3600" dirty="0">
                <a:solidFill>
                  <a:schemeClr val="tx1"/>
                </a:solidFill>
              </a:rPr>
              <a:t> </a:t>
            </a:r>
            <a:br>
              <a:rPr lang="en-US" sz="3600" dirty="0">
                <a:solidFill>
                  <a:schemeClr val="tx1"/>
                </a:solidFill>
              </a:rPr>
            </a:br>
            <a:r>
              <a:rPr lang="en-US" sz="3600" dirty="0">
                <a:solidFill>
                  <a:schemeClr val="tx1"/>
                </a:solidFill>
              </a:rPr>
              <a:t>ACB enhancements available</a:t>
            </a:r>
            <a:br>
              <a:rPr lang="en-US" sz="3600" dirty="0">
                <a:solidFill>
                  <a:schemeClr val="tx1"/>
                </a:solidFill>
              </a:rPr>
            </a:br>
            <a:r>
              <a:rPr lang="en-US" sz="3600" dirty="0">
                <a:solidFill>
                  <a:schemeClr val="tx1"/>
                </a:solidFill>
              </a:rPr>
              <a:t> </a:t>
            </a:r>
            <a:br>
              <a:rPr lang="en-US" sz="3600" dirty="0">
                <a:solidFill>
                  <a:schemeClr val="tx1"/>
                </a:solidFill>
              </a:rPr>
            </a:br>
            <a:r>
              <a:rPr lang="en-US" sz="3600" dirty="0">
                <a:solidFill>
                  <a:schemeClr val="tx1"/>
                </a:solidFill>
              </a:rPr>
              <a:t>Primary air to the </a:t>
            </a:r>
            <a:r>
              <a:rPr lang="en-US" sz="3600" dirty="0" smtClean="0">
                <a:solidFill>
                  <a:schemeClr val="tx1"/>
                </a:solidFill>
              </a:rPr>
              <a:t>ACB</a:t>
            </a:r>
            <a:r>
              <a:rPr lang="en-US" sz="3600" dirty="0">
                <a:solidFill>
                  <a:schemeClr val="tx1"/>
                </a:solidFill>
              </a:rPr>
              <a:t/>
            </a:r>
            <a:br>
              <a:rPr lang="en-US" sz="3600" dirty="0">
                <a:solidFill>
                  <a:schemeClr val="tx1"/>
                </a:solidFill>
              </a:rPr>
            </a:br>
            <a:r>
              <a:rPr lang="en-US" sz="3600" dirty="0">
                <a:solidFill>
                  <a:schemeClr val="tx1"/>
                </a:solidFill>
              </a:rPr>
              <a:t> </a:t>
            </a:r>
            <a:br>
              <a:rPr lang="en-US" sz="3600" dirty="0">
                <a:solidFill>
                  <a:schemeClr val="tx1"/>
                </a:solidFill>
              </a:rPr>
            </a:br>
            <a:r>
              <a:rPr lang="en-US" sz="3600" dirty="0">
                <a:solidFill>
                  <a:schemeClr val="tx1"/>
                </a:solidFill>
              </a:rPr>
              <a:t>Emergence of ACB technology in the USA</a:t>
            </a:r>
            <a:br>
              <a:rPr lang="en-US" sz="3600" dirty="0">
                <a:solidFill>
                  <a:schemeClr val="tx1"/>
                </a:solidFill>
              </a:rPr>
            </a:br>
            <a:r>
              <a:rPr lang="en-US" sz="3600" dirty="0">
                <a:solidFill>
                  <a:schemeClr val="tx1"/>
                </a:solidFill>
              </a:rPr>
              <a:t> </a:t>
            </a:r>
            <a:br>
              <a:rPr lang="en-US" sz="3600" dirty="0">
                <a:solidFill>
                  <a:schemeClr val="tx1"/>
                </a:solidFill>
              </a:rPr>
            </a:br>
            <a:r>
              <a:rPr lang="en-US" sz="3600" dirty="0">
                <a:solidFill>
                  <a:schemeClr val="tx1"/>
                </a:solidFill>
              </a:rPr>
              <a:t>Primary errors observed in US applications.</a:t>
            </a:r>
            <a:br>
              <a:rPr lang="en-US" sz="3600" dirty="0">
                <a:solidFill>
                  <a:schemeClr val="tx1"/>
                </a:solidFill>
              </a:rPr>
            </a:br>
            <a:r>
              <a:rPr lang="en-US" sz="3600" dirty="0">
                <a:solidFill>
                  <a:schemeClr val="tx1"/>
                </a:solidFill>
              </a:rPr>
              <a:t> </a:t>
            </a:r>
            <a:br>
              <a:rPr lang="en-US" sz="3600" dirty="0">
                <a:solidFill>
                  <a:schemeClr val="tx1"/>
                </a:solidFill>
              </a:rPr>
            </a:br>
            <a:r>
              <a:rPr lang="en-US" sz="3600" dirty="0">
                <a:solidFill>
                  <a:schemeClr val="tx1"/>
                </a:solidFill>
              </a:rPr>
              <a:t>Conclusion</a:t>
            </a:r>
            <a:r>
              <a:rPr lang="en-US" sz="1800" dirty="0"/>
              <a:t/>
            </a:r>
            <a:br>
              <a:rPr lang="en-US" sz="1800" dirty="0"/>
            </a:br>
            <a:endParaRPr lang="en-US" sz="1800" dirty="0"/>
          </a:p>
        </p:txBody>
      </p:sp>
      <p:sp>
        <p:nvSpPr>
          <p:cNvPr id="3" name="TextBox 2"/>
          <p:cNvSpPr txBox="1"/>
          <p:nvPr/>
        </p:nvSpPr>
        <p:spPr>
          <a:xfrm>
            <a:off x="1981200" y="167640"/>
            <a:ext cx="5455920" cy="769441"/>
          </a:xfrm>
          <a:prstGeom prst="rect">
            <a:avLst/>
          </a:prstGeom>
          <a:noFill/>
        </p:spPr>
        <p:txBody>
          <a:bodyPr wrap="square" rtlCol="0">
            <a:spAutoFit/>
          </a:bodyPr>
          <a:lstStyle/>
          <a:p>
            <a:r>
              <a:rPr lang="en-US" sz="4400" b="1" i="1" dirty="0">
                <a:solidFill>
                  <a:schemeClr val="tx2"/>
                </a:solidFill>
                <a:latin typeface="+mj-lt"/>
              </a:rPr>
              <a:t>Presentation outline</a:t>
            </a:r>
          </a:p>
        </p:txBody>
      </p:sp>
    </p:spTree>
    <p:extLst>
      <p:ext uri="{BB962C8B-B14F-4D97-AF65-F5344CB8AC3E}">
        <p14:creationId xmlns:p14="http://schemas.microsoft.com/office/powerpoint/2010/main" val="4078487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3"/>
          <p:cNvSpPr>
            <a:spLocks noChangeArrowheads="1"/>
          </p:cNvSpPr>
          <p:nvPr/>
        </p:nvSpPr>
        <p:spPr bwMode="auto">
          <a:xfrm>
            <a:off x="0" y="1576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a:p>
        </p:txBody>
      </p:sp>
      <p:graphicFrame>
        <p:nvGraphicFramePr>
          <p:cNvPr id="53" name="Chart 52"/>
          <p:cNvGraphicFramePr>
            <a:graphicFrameLocks/>
          </p:cNvGraphicFramePr>
          <p:nvPr>
            <p:extLst>
              <p:ext uri="{D42A27DB-BD31-4B8C-83A1-F6EECF244321}">
                <p14:modId xmlns:p14="http://schemas.microsoft.com/office/powerpoint/2010/main" val="1166040331"/>
              </p:ext>
            </p:extLst>
          </p:nvPr>
        </p:nvGraphicFramePr>
        <p:xfrm>
          <a:off x="0" y="676274"/>
          <a:ext cx="9144000" cy="5695497"/>
        </p:xfrm>
        <a:graphic>
          <a:graphicData uri="http://schemas.openxmlformats.org/drawingml/2006/chart">
            <c:chart xmlns:c="http://schemas.openxmlformats.org/drawingml/2006/chart" xmlns:r="http://schemas.openxmlformats.org/officeDocument/2006/relationships" r:id="rId3"/>
          </a:graphicData>
        </a:graphic>
      </p:graphicFrame>
      <p:sp>
        <p:nvSpPr>
          <p:cNvPr id="1031" name="Rectangle 19"/>
          <p:cNvSpPr>
            <a:spLocks noChangeArrowheads="1"/>
          </p:cNvSpPr>
          <p:nvPr/>
        </p:nvSpPr>
        <p:spPr bwMode="auto">
          <a:xfrm>
            <a:off x="495300" y="590550"/>
            <a:ext cx="2838450" cy="131445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032" name="Line 20"/>
          <p:cNvSpPr>
            <a:spLocks noChangeShapeType="1"/>
          </p:cNvSpPr>
          <p:nvPr/>
        </p:nvSpPr>
        <p:spPr bwMode="auto">
          <a:xfrm>
            <a:off x="998538" y="1047750"/>
            <a:ext cx="1387475" cy="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33" name="Line 21"/>
          <p:cNvSpPr>
            <a:spLocks noChangeShapeType="1"/>
          </p:cNvSpPr>
          <p:nvPr/>
        </p:nvSpPr>
        <p:spPr bwMode="auto">
          <a:xfrm flipV="1">
            <a:off x="1046163" y="1384300"/>
            <a:ext cx="13462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 name="Text Box 22"/>
          <p:cNvSpPr txBox="1">
            <a:spLocks noChangeArrowheads="1"/>
          </p:cNvSpPr>
          <p:nvPr/>
        </p:nvSpPr>
        <p:spPr bwMode="auto">
          <a:xfrm>
            <a:off x="614363" y="1308100"/>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OA</a:t>
            </a:r>
          </a:p>
        </p:txBody>
      </p:sp>
      <p:sp>
        <p:nvSpPr>
          <p:cNvPr id="1035" name="Rectangle 23"/>
          <p:cNvSpPr>
            <a:spLocks noChangeArrowheads="1"/>
          </p:cNvSpPr>
          <p:nvPr/>
        </p:nvSpPr>
        <p:spPr bwMode="auto">
          <a:xfrm>
            <a:off x="1460500" y="863600"/>
            <a:ext cx="157163" cy="698500"/>
          </a:xfrm>
          <a:prstGeom prst="rect">
            <a:avLst/>
          </a:prstGeom>
          <a:solidFill>
            <a:srgbClr val="800080"/>
          </a:solidFill>
          <a:ln w="12700">
            <a:solidFill>
              <a:srgbClr val="000000"/>
            </a:solidFill>
            <a:miter lim="800000"/>
            <a:headEnd/>
            <a:tailEnd/>
          </a:ln>
        </p:spPr>
        <p:txBody>
          <a:bodyPr wrap="none" anchor="ctr"/>
          <a:lstStyle/>
          <a:p>
            <a:endParaRPr lang="en-US"/>
          </a:p>
        </p:txBody>
      </p:sp>
      <p:sp>
        <p:nvSpPr>
          <p:cNvPr id="1036" name="Text Box 24"/>
          <p:cNvSpPr txBox="1">
            <a:spLocks noChangeArrowheads="1"/>
          </p:cNvSpPr>
          <p:nvPr/>
        </p:nvSpPr>
        <p:spPr bwMode="auto">
          <a:xfrm>
            <a:off x="1344613" y="609600"/>
            <a:ext cx="587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EW</a:t>
            </a:r>
          </a:p>
        </p:txBody>
      </p:sp>
      <p:sp>
        <p:nvSpPr>
          <p:cNvPr id="1037" name="Text Box 25"/>
          <p:cNvSpPr txBox="1">
            <a:spLocks noChangeArrowheads="1"/>
          </p:cNvSpPr>
          <p:nvPr/>
        </p:nvSpPr>
        <p:spPr bwMode="auto">
          <a:xfrm>
            <a:off x="608013" y="939800"/>
            <a:ext cx="560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RA</a:t>
            </a:r>
          </a:p>
        </p:txBody>
      </p:sp>
      <p:grpSp>
        <p:nvGrpSpPr>
          <p:cNvPr id="1038" name="Group 26"/>
          <p:cNvGrpSpPr>
            <a:grpSpLocks/>
          </p:cNvGrpSpPr>
          <p:nvPr/>
        </p:nvGrpSpPr>
        <p:grpSpPr bwMode="auto">
          <a:xfrm rot="5400000">
            <a:off x="1267619" y="1312069"/>
            <a:ext cx="106363" cy="136525"/>
            <a:chOff x="564" y="2628"/>
            <a:chExt cx="516" cy="516"/>
          </a:xfrm>
        </p:grpSpPr>
        <p:sp>
          <p:nvSpPr>
            <p:cNvPr id="1062" name="AutoShape 27"/>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3" name="Oval 28"/>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39" name="Rectangle 29"/>
          <p:cNvSpPr>
            <a:spLocks noChangeArrowheads="1"/>
          </p:cNvSpPr>
          <p:nvPr/>
        </p:nvSpPr>
        <p:spPr bwMode="auto">
          <a:xfrm>
            <a:off x="1149350" y="1208088"/>
            <a:ext cx="82550" cy="339725"/>
          </a:xfrm>
          <a:prstGeom prst="rect">
            <a:avLst/>
          </a:prstGeom>
          <a:solidFill>
            <a:srgbClr val="FC0128"/>
          </a:solidFill>
          <a:ln w="12700">
            <a:solidFill>
              <a:srgbClr val="000000"/>
            </a:solidFill>
            <a:miter lim="800000"/>
            <a:headEnd/>
            <a:tailEnd/>
          </a:ln>
        </p:spPr>
        <p:txBody>
          <a:bodyPr wrap="none" anchor="ctr"/>
          <a:lstStyle/>
          <a:p>
            <a:endParaRPr lang="en-US"/>
          </a:p>
        </p:txBody>
      </p:sp>
      <p:sp>
        <p:nvSpPr>
          <p:cNvPr id="1040" name="Text Box 30"/>
          <p:cNvSpPr txBox="1">
            <a:spLocks noChangeArrowheads="1"/>
          </p:cNvSpPr>
          <p:nvPr/>
        </p:nvSpPr>
        <p:spPr bwMode="auto">
          <a:xfrm>
            <a:off x="862013" y="1168400"/>
            <a:ext cx="244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1</a:t>
            </a:r>
          </a:p>
        </p:txBody>
      </p:sp>
      <p:sp>
        <p:nvSpPr>
          <p:cNvPr id="1041" name="Text Box 31"/>
          <p:cNvSpPr txBox="1">
            <a:spLocks noChangeArrowheads="1"/>
          </p:cNvSpPr>
          <p:nvPr/>
        </p:nvSpPr>
        <p:spPr bwMode="auto">
          <a:xfrm>
            <a:off x="1227138" y="1122363"/>
            <a:ext cx="2460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2</a:t>
            </a:r>
          </a:p>
        </p:txBody>
      </p:sp>
      <p:sp>
        <p:nvSpPr>
          <p:cNvPr id="1042" name="Text Box 32"/>
          <p:cNvSpPr txBox="1">
            <a:spLocks noChangeArrowheads="1"/>
          </p:cNvSpPr>
          <p:nvPr/>
        </p:nvSpPr>
        <p:spPr bwMode="auto">
          <a:xfrm>
            <a:off x="1625600" y="1176338"/>
            <a:ext cx="2587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3</a:t>
            </a:r>
          </a:p>
        </p:txBody>
      </p:sp>
      <p:sp>
        <p:nvSpPr>
          <p:cNvPr id="1043" name="Text Box 33"/>
          <p:cNvSpPr txBox="1">
            <a:spLocks noChangeArrowheads="1"/>
          </p:cNvSpPr>
          <p:nvPr/>
        </p:nvSpPr>
        <p:spPr bwMode="auto">
          <a:xfrm>
            <a:off x="2084388" y="10922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4</a:t>
            </a:r>
          </a:p>
        </p:txBody>
      </p:sp>
      <p:sp>
        <p:nvSpPr>
          <p:cNvPr id="1044" name="Text Box 34"/>
          <p:cNvSpPr txBox="1">
            <a:spLocks noChangeArrowheads="1"/>
          </p:cNvSpPr>
          <p:nvPr/>
        </p:nvSpPr>
        <p:spPr bwMode="auto">
          <a:xfrm>
            <a:off x="1828800" y="819150"/>
            <a:ext cx="255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5</a:t>
            </a:r>
          </a:p>
        </p:txBody>
      </p:sp>
      <p:sp>
        <p:nvSpPr>
          <p:cNvPr id="1045" name="Text Box 35"/>
          <p:cNvSpPr txBox="1">
            <a:spLocks noChangeArrowheads="1"/>
          </p:cNvSpPr>
          <p:nvPr/>
        </p:nvSpPr>
        <p:spPr bwMode="auto">
          <a:xfrm>
            <a:off x="985838" y="1565275"/>
            <a:ext cx="447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PH</a:t>
            </a:r>
          </a:p>
        </p:txBody>
      </p:sp>
      <p:sp>
        <p:nvSpPr>
          <p:cNvPr id="1046" name="Rectangle 36"/>
          <p:cNvSpPr>
            <a:spLocks noChangeArrowheads="1"/>
          </p:cNvSpPr>
          <p:nvPr/>
        </p:nvSpPr>
        <p:spPr bwMode="auto">
          <a:xfrm>
            <a:off x="1858963" y="1204913"/>
            <a:ext cx="203200" cy="352425"/>
          </a:xfrm>
          <a:prstGeom prst="rect">
            <a:avLst/>
          </a:prstGeom>
          <a:solidFill>
            <a:srgbClr val="3366FF"/>
          </a:solidFill>
          <a:ln w="12700">
            <a:solidFill>
              <a:srgbClr val="000000"/>
            </a:solidFill>
            <a:miter lim="800000"/>
            <a:headEnd/>
            <a:tailEnd/>
          </a:ln>
        </p:spPr>
        <p:txBody>
          <a:bodyPr wrap="none" anchor="ctr"/>
          <a:lstStyle/>
          <a:p>
            <a:endParaRPr lang="en-US"/>
          </a:p>
        </p:txBody>
      </p:sp>
      <p:sp>
        <p:nvSpPr>
          <p:cNvPr id="1047" name="Text Box 37"/>
          <p:cNvSpPr txBox="1">
            <a:spLocks noChangeArrowheads="1"/>
          </p:cNvSpPr>
          <p:nvPr/>
        </p:nvSpPr>
        <p:spPr bwMode="auto">
          <a:xfrm>
            <a:off x="1782763" y="1560513"/>
            <a:ext cx="471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CC</a:t>
            </a:r>
          </a:p>
        </p:txBody>
      </p:sp>
      <p:grpSp>
        <p:nvGrpSpPr>
          <p:cNvPr id="1048" name="Group 38"/>
          <p:cNvGrpSpPr>
            <a:grpSpLocks/>
          </p:cNvGrpSpPr>
          <p:nvPr/>
        </p:nvGrpSpPr>
        <p:grpSpPr bwMode="auto">
          <a:xfrm rot="16200000" flipH="1">
            <a:off x="1267620" y="980281"/>
            <a:ext cx="106362" cy="136525"/>
            <a:chOff x="564" y="2628"/>
            <a:chExt cx="516" cy="516"/>
          </a:xfrm>
        </p:grpSpPr>
        <p:sp>
          <p:nvSpPr>
            <p:cNvPr id="1060" name="AutoShape 39"/>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1" name="Oval 40"/>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49" name="Rectangle 41"/>
          <p:cNvSpPr>
            <a:spLocks noChangeArrowheads="1"/>
          </p:cNvSpPr>
          <p:nvPr/>
        </p:nvSpPr>
        <p:spPr bwMode="auto">
          <a:xfrm>
            <a:off x="2366963" y="842963"/>
            <a:ext cx="814387" cy="77787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050" name="Text Box 42"/>
          <p:cNvSpPr txBox="1">
            <a:spLocks noChangeArrowheads="1"/>
          </p:cNvSpPr>
          <p:nvPr/>
        </p:nvSpPr>
        <p:spPr bwMode="auto">
          <a:xfrm>
            <a:off x="2389188" y="1130300"/>
            <a:ext cx="746125" cy="27463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sz="1200"/>
              <a:t>Space</a:t>
            </a:r>
          </a:p>
        </p:txBody>
      </p:sp>
      <p:sp>
        <p:nvSpPr>
          <p:cNvPr id="948267" name="Line 43"/>
          <p:cNvSpPr>
            <a:spLocks noChangeShapeType="1"/>
          </p:cNvSpPr>
          <p:nvPr/>
        </p:nvSpPr>
        <p:spPr bwMode="auto">
          <a:xfrm flipV="1">
            <a:off x="1047750" y="1447800"/>
            <a:ext cx="6858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268" name="Line 44"/>
          <p:cNvSpPr>
            <a:spLocks noChangeShapeType="1"/>
          </p:cNvSpPr>
          <p:nvPr/>
        </p:nvSpPr>
        <p:spPr bwMode="auto">
          <a:xfrm>
            <a:off x="1714500" y="1447800"/>
            <a:ext cx="8001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269" name="Line 45"/>
          <p:cNvSpPr>
            <a:spLocks noChangeShapeType="1"/>
          </p:cNvSpPr>
          <p:nvPr/>
        </p:nvSpPr>
        <p:spPr bwMode="auto">
          <a:xfrm flipH="1">
            <a:off x="5089978" y="1547586"/>
            <a:ext cx="971550" cy="203835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270" name="Freeform 46"/>
          <p:cNvSpPr>
            <a:spLocks/>
          </p:cNvSpPr>
          <p:nvPr/>
        </p:nvSpPr>
        <p:spPr bwMode="auto">
          <a:xfrm>
            <a:off x="3294743" y="3032578"/>
            <a:ext cx="2033814" cy="990600"/>
          </a:xfrm>
          <a:custGeom>
            <a:avLst/>
            <a:gdLst>
              <a:gd name="T0" fmla="*/ 2147483647 w 1728"/>
              <a:gd name="T1" fmla="*/ 2147483647 h 624"/>
              <a:gd name="T2" fmla="*/ 2147483647 w 1728"/>
              <a:gd name="T3" fmla="*/ 0 h 624"/>
              <a:gd name="T4" fmla="*/ 2147483647 w 1728"/>
              <a:gd name="T5" fmla="*/ 2147483647 h 624"/>
              <a:gd name="T6" fmla="*/ 2147483647 w 1728"/>
              <a:gd name="T7" fmla="*/ 2147483647 h 624"/>
              <a:gd name="T8" fmla="*/ 2147483647 w 1728"/>
              <a:gd name="T9" fmla="*/ 2147483647 h 624"/>
              <a:gd name="T10" fmla="*/ 2147483647 w 1728"/>
              <a:gd name="T11" fmla="*/ 2147483647 h 624"/>
              <a:gd name="T12" fmla="*/ 2147483647 w 1728"/>
              <a:gd name="T13" fmla="*/ 2147483647 h 624"/>
              <a:gd name="T14" fmla="*/ 2147483647 w 1728"/>
              <a:gd name="T15" fmla="*/ 2147483647 h 624"/>
              <a:gd name="T16" fmla="*/ 0 w 1728"/>
              <a:gd name="T17" fmla="*/ 2147483647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624"/>
              <a:gd name="T29" fmla="*/ 1728 w 1728"/>
              <a:gd name="T30" fmla="*/ 624 h 6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624">
                <a:moveTo>
                  <a:pt x="1728" y="12"/>
                </a:moveTo>
                <a:cubicBezTo>
                  <a:pt x="1667" y="6"/>
                  <a:pt x="1606" y="0"/>
                  <a:pt x="1524" y="0"/>
                </a:cubicBezTo>
                <a:cubicBezTo>
                  <a:pt x="1442" y="0"/>
                  <a:pt x="1336" y="0"/>
                  <a:pt x="1236" y="12"/>
                </a:cubicBezTo>
                <a:cubicBezTo>
                  <a:pt x="1136" y="24"/>
                  <a:pt x="1004" y="50"/>
                  <a:pt x="924" y="72"/>
                </a:cubicBezTo>
                <a:cubicBezTo>
                  <a:pt x="844" y="94"/>
                  <a:pt x="820" y="108"/>
                  <a:pt x="756" y="144"/>
                </a:cubicBezTo>
                <a:cubicBezTo>
                  <a:pt x="692" y="180"/>
                  <a:pt x="606" y="244"/>
                  <a:pt x="540" y="288"/>
                </a:cubicBezTo>
                <a:cubicBezTo>
                  <a:pt x="474" y="332"/>
                  <a:pt x="420" y="368"/>
                  <a:pt x="360" y="408"/>
                </a:cubicBezTo>
                <a:cubicBezTo>
                  <a:pt x="300" y="448"/>
                  <a:pt x="240" y="492"/>
                  <a:pt x="180" y="528"/>
                </a:cubicBezTo>
                <a:cubicBezTo>
                  <a:pt x="120" y="564"/>
                  <a:pt x="60" y="594"/>
                  <a:pt x="0" y="624"/>
                </a:cubicBezTo>
              </a:path>
            </a:pathLst>
          </a:custGeom>
          <a:noFill/>
          <a:ln w="57150" cap="flat" cmpd="sng">
            <a:solidFill>
              <a:srgbClr val="33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8271" name="Text Box 47"/>
          <p:cNvSpPr txBox="1">
            <a:spLocks noChangeArrowheads="1"/>
          </p:cNvSpPr>
          <p:nvPr/>
        </p:nvSpPr>
        <p:spPr bwMode="auto">
          <a:xfrm>
            <a:off x="6056311" y="1097844"/>
            <a:ext cx="518660" cy="90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228600"/>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dirty="0"/>
              <a:t>2</a:t>
            </a:r>
          </a:p>
        </p:txBody>
      </p:sp>
      <p:sp>
        <p:nvSpPr>
          <p:cNvPr id="948272" name="Text Box 48"/>
          <p:cNvSpPr txBox="1">
            <a:spLocks noChangeArrowheads="1"/>
          </p:cNvSpPr>
          <p:nvPr/>
        </p:nvSpPr>
        <p:spPr bwMode="auto">
          <a:xfrm flipH="1">
            <a:off x="5543776" y="2886730"/>
            <a:ext cx="350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dirty="0"/>
              <a:t>3</a:t>
            </a:r>
          </a:p>
        </p:txBody>
      </p:sp>
      <p:sp>
        <p:nvSpPr>
          <p:cNvPr id="948273" name="Text Box 49"/>
          <p:cNvSpPr txBox="1">
            <a:spLocks noChangeArrowheads="1"/>
          </p:cNvSpPr>
          <p:nvPr/>
        </p:nvSpPr>
        <p:spPr bwMode="auto">
          <a:xfrm>
            <a:off x="2868387" y="3741057"/>
            <a:ext cx="246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dirty="0"/>
              <a:t>4</a:t>
            </a:r>
          </a:p>
        </p:txBody>
      </p:sp>
      <p:sp>
        <p:nvSpPr>
          <p:cNvPr id="948274" name="Text Box 50"/>
          <p:cNvSpPr txBox="1">
            <a:spLocks noChangeArrowheads="1"/>
          </p:cNvSpPr>
          <p:nvPr/>
        </p:nvSpPr>
        <p:spPr bwMode="auto">
          <a:xfrm>
            <a:off x="5116511" y="3301293"/>
            <a:ext cx="290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dirty="0"/>
              <a:t>5</a:t>
            </a:r>
          </a:p>
        </p:txBody>
      </p:sp>
      <p:sp>
        <p:nvSpPr>
          <p:cNvPr id="1059" name="Text Box 51"/>
          <p:cNvSpPr txBox="1">
            <a:spLocks noChangeArrowheads="1"/>
          </p:cNvSpPr>
          <p:nvPr/>
        </p:nvSpPr>
        <p:spPr bwMode="auto">
          <a:xfrm>
            <a:off x="1244600" y="2334079"/>
            <a:ext cx="236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i="1" dirty="0">
                <a:latin typeface="Book Antiqua" pitchFamily="18" charset="0"/>
              </a:rPr>
              <a:t>Hot &amp; humid OA condition</a:t>
            </a:r>
          </a:p>
        </p:txBody>
      </p:sp>
      <p:cxnSp>
        <p:nvCxnSpPr>
          <p:cNvPr id="3" name="Straight Arrow Connector 2"/>
          <p:cNvCxnSpPr/>
          <p:nvPr/>
        </p:nvCxnSpPr>
        <p:spPr bwMode="auto">
          <a:xfrm flipV="1">
            <a:off x="3280229" y="3643086"/>
            <a:ext cx="1712685" cy="406400"/>
          </a:xfrm>
          <a:prstGeom prst="straightConnector1">
            <a:avLst/>
          </a:prstGeom>
          <a:solidFill>
            <a:schemeClr val="accent1"/>
          </a:solidFill>
          <a:ln w="57150" cap="flat" cmpd="sng" algn="ctr">
            <a:solidFill>
              <a:srgbClr val="CC66FF"/>
            </a:solidFill>
            <a:prstDash val="solid"/>
            <a:round/>
            <a:headEnd type="none" w="med" len="med"/>
            <a:tailEnd type="triangle"/>
          </a:ln>
          <a:effectLst/>
        </p:spPr>
      </p:cxnSp>
      <p:cxnSp>
        <p:nvCxnSpPr>
          <p:cNvPr id="4" name="Straight Connector 3"/>
          <p:cNvCxnSpPr/>
          <p:nvPr/>
        </p:nvCxnSpPr>
        <p:spPr bwMode="auto">
          <a:xfrm>
            <a:off x="3280410" y="4164330"/>
            <a:ext cx="0" cy="2438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5059680" y="3718560"/>
            <a:ext cx="0" cy="69342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 name="Straight Arrow Connector 6"/>
          <p:cNvCxnSpPr/>
          <p:nvPr/>
        </p:nvCxnSpPr>
        <p:spPr bwMode="auto">
          <a:xfrm flipV="1">
            <a:off x="3288030" y="4251960"/>
            <a:ext cx="1767840" cy="381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44" name="Straight Connector 43"/>
          <p:cNvCxnSpPr/>
          <p:nvPr/>
        </p:nvCxnSpPr>
        <p:spPr bwMode="auto">
          <a:xfrm rot="5400000">
            <a:off x="5520690" y="3268980"/>
            <a:ext cx="0" cy="69342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Straight Arrow Connector 44"/>
          <p:cNvCxnSpPr/>
          <p:nvPr/>
        </p:nvCxnSpPr>
        <p:spPr bwMode="auto">
          <a:xfrm flipH="1">
            <a:off x="5777865" y="3608070"/>
            <a:ext cx="1905" cy="443865"/>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11" name="Rectangle 10"/>
          <p:cNvSpPr/>
          <p:nvPr/>
        </p:nvSpPr>
        <p:spPr bwMode="auto">
          <a:xfrm>
            <a:off x="4225290" y="4103370"/>
            <a:ext cx="480060" cy="3429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4198620" y="4019550"/>
            <a:ext cx="655320" cy="523220"/>
          </a:xfrm>
          <a:prstGeom prst="rect">
            <a:avLst/>
          </a:prstGeom>
          <a:noFill/>
        </p:spPr>
        <p:txBody>
          <a:bodyPr wrap="square" rtlCol="0">
            <a:spAutoFit/>
          </a:bodyPr>
          <a:lstStyle/>
          <a:p>
            <a:r>
              <a:rPr lang="en-US" dirty="0" smtClean="0"/>
              <a:t>Q</a:t>
            </a:r>
            <a:r>
              <a:rPr lang="en-US" baseline="-25000" dirty="0" smtClean="0"/>
              <a:t>S</a:t>
            </a:r>
            <a:endParaRPr lang="en-US" baseline="-25000" dirty="0"/>
          </a:p>
        </p:txBody>
      </p:sp>
      <p:sp>
        <p:nvSpPr>
          <p:cNvPr id="50" name="Rectangle 49"/>
          <p:cNvSpPr/>
          <p:nvPr/>
        </p:nvSpPr>
        <p:spPr bwMode="auto">
          <a:xfrm>
            <a:off x="5836920" y="3669030"/>
            <a:ext cx="480060" cy="3429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5913120" y="3577590"/>
            <a:ext cx="655320" cy="523220"/>
          </a:xfrm>
          <a:prstGeom prst="rect">
            <a:avLst/>
          </a:prstGeom>
          <a:noFill/>
        </p:spPr>
        <p:txBody>
          <a:bodyPr wrap="square" rtlCol="0">
            <a:spAutoFit/>
          </a:bodyPr>
          <a:lstStyle/>
          <a:p>
            <a:r>
              <a:rPr lang="en-US" dirty="0" smtClean="0"/>
              <a:t>Q</a:t>
            </a:r>
            <a:r>
              <a:rPr lang="en-US" baseline="-25000" dirty="0" smtClean="0"/>
              <a:t>L</a:t>
            </a:r>
            <a:endParaRPr lang="en-US" baseline="-25000" dirty="0"/>
          </a:p>
        </p:txBody>
      </p:sp>
    </p:spTree>
    <p:extLst>
      <p:ext uri="{BB962C8B-B14F-4D97-AF65-F5344CB8AC3E}">
        <p14:creationId xmlns:p14="http://schemas.microsoft.com/office/powerpoint/2010/main" val="223885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48271"/>
                                        </p:tgtEl>
                                        <p:attrNameLst>
                                          <p:attrName>style.visibility</p:attrName>
                                        </p:attrNameLst>
                                      </p:cBhvr>
                                      <p:to>
                                        <p:strVal val="visible"/>
                                      </p:to>
                                    </p:set>
                                    <p:anim calcmode="lin" valueType="num">
                                      <p:cBhvr additive="base">
                                        <p:cTn id="7" dur="500" fill="hold"/>
                                        <p:tgtEl>
                                          <p:spTgt spid="948271"/>
                                        </p:tgtEl>
                                        <p:attrNameLst>
                                          <p:attrName>ppt_x</p:attrName>
                                        </p:attrNameLst>
                                      </p:cBhvr>
                                      <p:tavLst>
                                        <p:tav tm="0">
                                          <p:val>
                                            <p:strVal val="0-#ppt_w/2"/>
                                          </p:val>
                                        </p:tav>
                                        <p:tav tm="100000">
                                          <p:val>
                                            <p:strVal val="#ppt_x"/>
                                          </p:val>
                                        </p:tav>
                                      </p:tavLst>
                                    </p:anim>
                                    <p:anim calcmode="lin" valueType="num">
                                      <p:cBhvr additive="base">
                                        <p:cTn id="8" dur="500" fill="hold"/>
                                        <p:tgtEl>
                                          <p:spTgt spid="94827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948272"/>
                                        </p:tgtEl>
                                        <p:attrNameLst>
                                          <p:attrName>style.visibility</p:attrName>
                                        </p:attrNameLst>
                                      </p:cBhvr>
                                      <p:to>
                                        <p:strVal val="visible"/>
                                      </p:to>
                                    </p:set>
                                    <p:anim calcmode="lin" valueType="num">
                                      <p:cBhvr additive="base">
                                        <p:cTn id="11" dur="500" fill="hold"/>
                                        <p:tgtEl>
                                          <p:spTgt spid="948272"/>
                                        </p:tgtEl>
                                        <p:attrNameLst>
                                          <p:attrName>ppt_x</p:attrName>
                                        </p:attrNameLst>
                                      </p:cBhvr>
                                      <p:tavLst>
                                        <p:tav tm="0">
                                          <p:val>
                                            <p:strVal val="0-#ppt_w/2"/>
                                          </p:val>
                                        </p:tav>
                                        <p:tav tm="100000">
                                          <p:val>
                                            <p:strVal val="#ppt_x"/>
                                          </p:val>
                                        </p:tav>
                                      </p:tavLst>
                                    </p:anim>
                                    <p:anim calcmode="lin" valueType="num">
                                      <p:cBhvr additive="base">
                                        <p:cTn id="12" dur="500" fill="hold"/>
                                        <p:tgtEl>
                                          <p:spTgt spid="94827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948274"/>
                                        </p:tgtEl>
                                        <p:attrNameLst>
                                          <p:attrName>style.visibility</p:attrName>
                                        </p:attrNameLst>
                                      </p:cBhvr>
                                      <p:to>
                                        <p:strVal val="visible"/>
                                      </p:to>
                                    </p:set>
                                    <p:anim calcmode="lin" valueType="num">
                                      <p:cBhvr additive="base">
                                        <p:cTn id="15" dur="500" fill="hold"/>
                                        <p:tgtEl>
                                          <p:spTgt spid="948274"/>
                                        </p:tgtEl>
                                        <p:attrNameLst>
                                          <p:attrName>ppt_x</p:attrName>
                                        </p:attrNameLst>
                                      </p:cBhvr>
                                      <p:tavLst>
                                        <p:tav tm="0">
                                          <p:val>
                                            <p:strVal val="0-#ppt_w/2"/>
                                          </p:val>
                                        </p:tav>
                                        <p:tav tm="100000">
                                          <p:val>
                                            <p:strVal val="#ppt_x"/>
                                          </p:val>
                                        </p:tav>
                                      </p:tavLst>
                                    </p:anim>
                                    <p:anim calcmode="lin" valueType="num">
                                      <p:cBhvr additive="base">
                                        <p:cTn id="16" dur="500" fill="hold"/>
                                        <p:tgtEl>
                                          <p:spTgt spid="948274"/>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948269"/>
                                        </p:tgtEl>
                                        <p:attrNameLst>
                                          <p:attrName>style.visibility</p:attrName>
                                        </p:attrNameLst>
                                      </p:cBhvr>
                                      <p:to>
                                        <p:strVal val="visible"/>
                                      </p:to>
                                    </p:set>
                                    <p:anim calcmode="lin" valueType="num">
                                      <p:cBhvr additive="base">
                                        <p:cTn id="19" dur="500" fill="hold"/>
                                        <p:tgtEl>
                                          <p:spTgt spid="948269"/>
                                        </p:tgtEl>
                                        <p:attrNameLst>
                                          <p:attrName>ppt_x</p:attrName>
                                        </p:attrNameLst>
                                      </p:cBhvr>
                                      <p:tavLst>
                                        <p:tav tm="0">
                                          <p:val>
                                            <p:strVal val="0-#ppt_w/2"/>
                                          </p:val>
                                        </p:tav>
                                        <p:tav tm="100000">
                                          <p:val>
                                            <p:strVal val="#ppt_x"/>
                                          </p:val>
                                        </p:tav>
                                      </p:tavLst>
                                    </p:anim>
                                    <p:anim calcmode="lin" valueType="num">
                                      <p:cBhvr additive="base">
                                        <p:cTn id="20" dur="500" fill="hold"/>
                                        <p:tgtEl>
                                          <p:spTgt spid="948269"/>
                                        </p:tgtEl>
                                        <p:attrNameLst>
                                          <p:attrName>ppt_y</p:attrName>
                                        </p:attrNameLst>
                                      </p:cBhvr>
                                      <p:tavLst>
                                        <p:tav tm="0">
                                          <p:val>
                                            <p:strVal val="0-#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48267"/>
                                        </p:tgtEl>
                                        <p:attrNameLst>
                                          <p:attrName>style.visibility</p:attrName>
                                        </p:attrNameLst>
                                      </p:cBhvr>
                                      <p:to>
                                        <p:strVal val="visible"/>
                                      </p:to>
                                    </p:set>
                                    <p:anim calcmode="lin" valueType="num">
                                      <p:cBhvr additive="base">
                                        <p:cTn id="23" dur="500" fill="hold"/>
                                        <p:tgtEl>
                                          <p:spTgt spid="948267"/>
                                        </p:tgtEl>
                                        <p:attrNameLst>
                                          <p:attrName>ppt_x</p:attrName>
                                        </p:attrNameLst>
                                      </p:cBhvr>
                                      <p:tavLst>
                                        <p:tav tm="0">
                                          <p:val>
                                            <p:strVal val="0-#ppt_w/2"/>
                                          </p:val>
                                        </p:tav>
                                        <p:tav tm="100000">
                                          <p:val>
                                            <p:strVal val="#ppt_x"/>
                                          </p:val>
                                        </p:tav>
                                      </p:tavLst>
                                    </p:anim>
                                    <p:anim calcmode="lin" valueType="num">
                                      <p:cBhvr additive="base">
                                        <p:cTn id="24" dur="500" fill="hold"/>
                                        <p:tgtEl>
                                          <p:spTgt spid="94826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48273"/>
                                        </p:tgtEl>
                                        <p:attrNameLst>
                                          <p:attrName>style.visibility</p:attrName>
                                        </p:attrNameLst>
                                      </p:cBhvr>
                                      <p:to>
                                        <p:strVal val="visible"/>
                                      </p:to>
                                    </p:set>
                                    <p:anim calcmode="lin" valueType="num">
                                      <p:cBhvr additive="base">
                                        <p:cTn id="29" dur="1000" fill="hold"/>
                                        <p:tgtEl>
                                          <p:spTgt spid="948273"/>
                                        </p:tgtEl>
                                        <p:attrNameLst>
                                          <p:attrName>ppt_x</p:attrName>
                                        </p:attrNameLst>
                                      </p:cBhvr>
                                      <p:tavLst>
                                        <p:tav tm="0">
                                          <p:val>
                                            <p:strVal val="0-#ppt_w/2"/>
                                          </p:val>
                                        </p:tav>
                                        <p:tav tm="100000">
                                          <p:val>
                                            <p:strVal val="#ppt_x"/>
                                          </p:val>
                                        </p:tav>
                                      </p:tavLst>
                                    </p:anim>
                                    <p:anim calcmode="lin" valueType="num">
                                      <p:cBhvr additive="base">
                                        <p:cTn id="30" dur="1000" fill="hold"/>
                                        <p:tgtEl>
                                          <p:spTgt spid="94827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948270"/>
                                        </p:tgtEl>
                                        <p:attrNameLst>
                                          <p:attrName>style.visibility</p:attrName>
                                        </p:attrNameLst>
                                      </p:cBhvr>
                                      <p:to>
                                        <p:strVal val="visible"/>
                                      </p:to>
                                    </p:set>
                                    <p:anim calcmode="lin" valueType="num">
                                      <p:cBhvr additive="base">
                                        <p:cTn id="33" dur="1000" fill="hold"/>
                                        <p:tgtEl>
                                          <p:spTgt spid="948270"/>
                                        </p:tgtEl>
                                        <p:attrNameLst>
                                          <p:attrName>ppt_x</p:attrName>
                                        </p:attrNameLst>
                                      </p:cBhvr>
                                      <p:tavLst>
                                        <p:tav tm="0">
                                          <p:val>
                                            <p:strVal val="0-#ppt_w/2"/>
                                          </p:val>
                                        </p:tav>
                                        <p:tav tm="100000">
                                          <p:val>
                                            <p:strVal val="#ppt_x"/>
                                          </p:val>
                                        </p:tav>
                                      </p:tavLst>
                                    </p:anim>
                                    <p:anim calcmode="lin" valueType="num">
                                      <p:cBhvr additive="base">
                                        <p:cTn id="34" dur="1000" fill="hold"/>
                                        <p:tgtEl>
                                          <p:spTgt spid="94827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948268"/>
                                        </p:tgtEl>
                                        <p:attrNameLst>
                                          <p:attrName>style.visibility</p:attrName>
                                        </p:attrNameLst>
                                      </p:cBhvr>
                                      <p:to>
                                        <p:strVal val="visible"/>
                                      </p:to>
                                    </p:set>
                                    <p:anim calcmode="lin" valueType="num">
                                      <p:cBhvr additive="base">
                                        <p:cTn id="37" dur="500" fill="hold"/>
                                        <p:tgtEl>
                                          <p:spTgt spid="948268"/>
                                        </p:tgtEl>
                                        <p:attrNameLst>
                                          <p:attrName>ppt_x</p:attrName>
                                        </p:attrNameLst>
                                      </p:cBhvr>
                                      <p:tavLst>
                                        <p:tav tm="0">
                                          <p:val>
                                            <p:strVal val="0-#ppt_w/2"/>
                                          </p:val>
                                        </p:tav>
                                        <p:tav tm="100000">
                                          <p:val>
                                            <p:strVal val="#ppt_x"/>
                                          </p:val>
                                        </p:tav>
                                      </p:tavLst>
                                    </p:anim>
                                    <p:anim calcmode="lin" valueType="num">
                                      <p:cBhvr additive="base">
                                        <p:cTn id="38" dur="500" fill="hold"/>
                                        <p:tgtEl>
                                          <p:spTgt spid="94826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ppt_x"/>
                                          </p:val>
                                        </p:tav>
                                        <p:tav tm="100000">
                                          <p:val>
                                            <p:strVal val="#ppt_x"/>
                                          </p:val>
                                        </p:tav>
                                      </p:tavLst>
                                    </p:anim>
                                    <p:anim calcmode="lin" valueType="num">
                                      <p:cBhvr additive="base">
                                        <p:cTn id="72" dur="50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500" fill="hold"/>
                                        <p:tgtEl>
                                          <p:spTgt spid="51"/>
                                        </p:tgtEl>
                                        <p:attrNameLst>
                                          <p:attrName>ppt_x</p:attrName>
                                        </p:attrNameLst>
                                      </p:cBhvr>
                                      <p:tavLst>
                                        <p:tav tm="0">
                                          <p:val>
                                            <p:strVal val="#ppt_x"/>
                                          </p:val>
                                        </p:tav>
                                        <p:tav tm="100000">
                                          <p:val>
                                            <p:strVal val="#ppt_x"/>
                                          </p:val>
                                        </p:tav>
                                      </p:tavLst>
                                    </p:anim>
                                    <p:anim calcmode="lin" valueType="num">
                                      <p:cBhvr additive="base">
                                        <p:cTn id="8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67" grpId="0" animBg="1"/>
      <p:bldP spid="948268" grpId="0" animBg="1"/>
      <p:bldP spid="948269" grpId="0" animBg="1"/>
      <p:bldP spid="948270" grpId="0" animBg="1"/>
      <p:bldP spid="948271" grpId="0"/>
      <p:bldP spid="948272" grpId="0"/>
      <p:bldP spid="948273" grpId="0"/>
      <p:bldP spid="948274" grpId="0"/>
      <p:bldP spid="11" grpId="0" animBg="1"/>
      <p:bldP spid="10" grpId="0"/>
      <p:bldP spid="50" grpId="0" animBg="1"/>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410528" y="526414"/>
          <a:ext cx="8322944" cy="5805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1713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Grp="1" noChangeAspect="1" noChangeArrowheads="1"/>
          </p:cNvPicPr>
          <p:nvPr>
            <p:ph idx="1"/>
          </p:nvPr>
        </p:nvPicPr>
        <p:blipFill>
          <a:blip r:embed="rId3" cstate="print"/>
          <a:srcRect/>
          <a:stretch>
            <a:fillRect/>
          </a:stretch>
        </p:blipFill>
        <p:spPr>
          <a:xfrm>
            <a:off x="0" y="1474788"/>
            <a:ext cx="9144000" cy="4851400"/>
          </a:xfrm>
        </p:spPr>
      </p:pic>
      <p:sp>
        <p:nvSpPr>
          <p:cNvPr id="2" name="Rectangle 1"/>
          <p:cNvSpPr/>
          <p:nvPr/>
        </p:nvSpPr>
        <p:spPr bwMode="auto">
          <a:xfrm>
            <a:off x="7467600" y="2194560"/>
            <a:ext cx="685800" cy="746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7284720" y="5074920"/>
            <a:ext cx="685800" cy="746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5821680" y="5074920"/>
            <a:ext cx="685800" cy="746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4587240" y="5074920"/>
            <a:ext cx="685800" cy="746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11480" y="5135880"/>
            <a:ext cx="685800" cy="746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2" name="Rectangle 2"/>
          <p:cNvSpPr>
            <a:spLocks noGrp="1" noChangeArrowheads="1"/>
          </p:cNvSpPr>
          <p:nvPr>
            <p:ph type="title"/>
          </p:nvPr>
        </p:nvSpPr>
        <p:spPr>
          <a:xfrm>
            <a:off x="0" y="271462"/>
            <a:ext cx="9144000" cy="1115903"/>
          </a:xfrm>
        </p:spPr>
        <p:txBody>
          <a:bodyPr/>
          <a:lstStyle/>
          <a:p>
            <a:r>
              <a:rPr lang="en-US" sz="3600" dirty="0" smtClean="0"/>
              <a:t>Alternate Unit to </a:t>
            </a:r>
            <a:r>
              <a:rPr lang="en-US" sz="3600" dirty="0"/>
              <a:t>condition </a:t>
            </a:r>
            <a:r>
              <a:rPr lang="en-US" sz="3600" dirty="0" smtClean="0"/>
              <a:t/>
            </a:r>
            <a:br>
              <a:rPr lang="en-US" sz="3600" dirty="0" smtClean="0"/>
            </a:br>
            <a:r>
              <a:rPr lang="en-US" sz="3600" dirty="0" smtClean="0"/>
              <a:t>Primary ACB ventilation air </a:t>
            </a:r>
          </a:p>
        </p:txBody>
      </p:sp>
      <p:sp>
        <p:nvSpPr>
          <p:cNvPr id="13" name="Rectangle 12"/>
          <p:cNvSpPr/>
          <p:nvPr/>
        </p:nvSpPr>
        <p:spPr bwMode="auto">
          <a:xfrm>
            <a:off x="4526280" y="2179320"/>
            <a:ext cx="685800" cy="746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487680" y="2118360"/>
            <a:ext cx="685800" cy="746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21920" y="3505200"/>
            <a:ext cx="1219200" cy="25908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121920" y="4343400"/>
            <a:ext cx="1219200" cy="18288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7924800" y="4709160"/>
            <a:ext cx="1219200" cy="25908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7757160" y="3261360"/>
            <a:ext cx="1219200" cy="18288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97201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265"/>
            <a:ext cx="9144000" cy="1470025"/>
          </a:xfrm>
        </p:spPr>
        <p:txBody>
          <a:bodyPr>
            <a:normAutofit/>
          </a:bodyPr>
          <a:lstStyle/>
          <a:p>
            <a:r>
              <a:rPr lang="en-US" sz="4400" dirty="0"/>
              <a:t>Primary air to </a:t>
            </a:r>
            <a:r>
              <a:rPr lang="en-US" sz="4400" dirty="0" smtClean="0"/>
              <a:t>the ACB</a:t>
            </a:r>
            <a:endParaRPr lang="en-US" sz="4400" dirty="0"/>
          </a:p>
        </p:txBody>
      </p:sp>
      <p:sp>
        <p:nvSpPr>
          <p:cNvPr id="3" name="Subtitle 2"/>
          <p:cNvSpPr>
            <a:spLocks noGrp="1"/>
          </p:cNvSpPr>
          <p:nvPr>
            <p:ph type="subTitle" idx="1"/>
          </p:nvPr>
        </p:nvSpPr>
        <p:spPr>
          <a:xfrm>
            <a:off x="1478280" y="1737360"/>
            <a:ext cx="6400800" cy="3947160"/>
          </a:xfrm>
        </p:spPr>
        <p:txBody>
          <a:bodyPr>
            <a:normAutofit/>
          </a:bodyPr>
          <a:lstStyle/>
          <a:p>
            <a:pPr marL="457200" lvl="0" indent="-457200" algn="l">
              <a:buFont typeface="Arial" panose="020B0604020202020204" pitchFamily="34" charset="0"/>
              <a:buChar char="•"/>
            </a:pPr>
            <a:r>
              <a:rPr lang="en-US" dirty="0"/>
              <a:t>Functions:</a:t>
            </a:r>
          </a:p>
          <a:p>
            <a:pPr marL="914400" lvl="1" indent="-457200" algn="l">
              <a:buFont typeface="Courier New" panose="02070309020205020404" pitchFamily="49" charset="0"/>
              <a:buChar char="o"/>
            </a:pPr>
            <a:r>
              <a:rPr lang="en-US" dirty="0" smtClean="0"/>
              <a:t>Remove </a:t>
            </a:r>
            <a:r>
              <a:rPr lang="en-US" dirty="0"/>
              <a:t>the entire space Latent Load (generally requires low SA DPTs—45-50F)</a:t>
            </a:r>
          </a:p>
          <a:p>
            <a:endParaRPr lang="en-US" dirty="0"/>
          </a:p>
        </p:txBody>
      </p:sp>
    </p:spTree>
    <p:extLst>
      <p:ext uri="{BB962C8B-B14F-4D97-AF65-F5344CB8AC3E}">
        <p14:creationId xmlns:p14="http://schemas.microsoft.com/office/powerpoint/2010/main" val="3725271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265"/>
            <a:ext cx="9144000" cy="1470025"/>
          </a:xfrm>
        </p:spPr>
        <p:txBody>
          <a:bodyPr>
            <a:normAutofit/>
          </a:bodyPr>
          <a:lstStyle/>
          <a:p>
            <a:r>
              <a:rPr lang="en-US" sz="4400" dirty="0"/>
              <a:t>Primary air to </a:t>
            </a:r>
            <a:r>
              <a:rPr lang="en-US" sz="4400" dirty="0" smtClean="0"/>
              <a:t>the ACB</a:t>
            </a:r>
            <a:endParaRPr lang="en-US" sz="4400" dirty="0"/>
          </a:p>
        </p:txBody>
      </p:sp>
      <p:sp>
        <p:nvSpPr>
          <p:cNvPr id="3" name="Subtitle 2"/>
          <p:cNvSpPr>
            <a:spLocks noGrp="1"/>
          </p:cNvSpPr>
          <p:nvPr>
            <p:ph type="subTitle" idx="1"/>
          </p:nvPr>
        </p:nvSpPr>
        <p:spPr>
          <a:xfrm>
            <a:off x="198120" y="1630680"/>
            <a:ext cx="4511040" cy="3947160"/>
          </a:xfrm>
        </p:spPr>
        <p:txBody>
          <a:bodyPr>
            <a:normAutofit/>
          </a:bodyPr>
          <a:lstStyle/>
          <a:p>
            <a:pPr marL="457200" lvl="0" indent="-457200" algn="l">
              <a:buFont typeface="Arial" panose="020B0604020202020204" pitchFamily="34" charset="0"/>
              <a:buChar char="•"/>
            </a:pPr>
            <a:r>
              <a:rPr lang="en-US" dirty="0"/>
              <a:t>Functions:</a:t>
            </a:r>
          </a:p>
          <a:p>
            <a:pPr marL="914400" lvl="1" indent="-457200" algn="l">
              <a:buFont typeface="Courier New" panose="02070309020205020404" pitchFamily="49" charset="0"/>
              <a:buChar char="o"/>
            </a:pPr>
            <a:r>
              <a:rPr lang="en-US" dirty="0" smtClean="0"/>
              <a:t>Keep </a:t>
            </a:r>
            <a:r>
              <a:rPr lang="en-US" dirty="0"/>
              <a:t>the space DPT low enough that the ACB coils can remove the design space sensible </a:t>
            </a:r>
            <a:r>
              <a:rPr lang="en-US" dirty="0" smtClean="0"/>
              <a:t>loads without: </a:t>
            </a:r>
            <a:endParaRPr lang="en-US" dirty="0"/>
          </a:p>
          <a:p>
            <a:pPr marL="914400" lvl="1" indent="-457200" algn="l">
              <a:buFont typeface="Courier New" panose="02070309020205020404" pitchFamily="49" charset="0"/>
              <a:buChar char="o"/>
            </a:pPr>
            <a:endParaRPr lang="en-US" dirty="0"/>
          </a:p>
        </p:txBody>
      </p:sp>
      <p:pic>
        <p:nvPicPr>
          <p:cNvPr id="4" name="Picture 9" descr="Panel_cond_2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511040" y="1920240"/>
            <a:ext cx="4495800" cy="3357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40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1675"/>
            <a:ext cx="9144000" cy="1470025"/>
          </a:xfrm>
        </p:spPr>
        <p:txBody>
          <a:bodyPr>
            <a:normAutofit/>
          </a:bodyPr>
          <a:lstStyle/>
          <a:p>
            <a:r>
              <a:rPr lang="en-US" sz="4400" dirty="0"/>
              <a:t>Primary air to </a:t>
            </a:r>
            <a:r>
              <a:rPr lang="en-US" sz="4400" dirty="0" smtClean="0"/>
              <a:t>the ACB</a:t>
            </a:r>
            <a:endParaRPr lang="en-US" sz="4400" dirty="0"/>
          </a:p>
        </p:txBody>
      </p:sp>
      <p:sp>
        <p:nvSpPr>
          <p:cNvPr id="3" name="Subtitle 2"/>
          <p:cNvSpPr>
            <a:spLocks noGrp="1"/>
          </p:cNvSpPr>
          <p:nvPr>
            <p:ph type="subTitle" idx="1"/>
          </p:nvPr>
        </p:nvSpPr>
        <p:spPr>
          <a:xfrm>
            <a:off x="838200" y="1371600"/>
            <a:ext cx="6400800" cy="3947160"/>
          </a:xfrm>
        </p:spPr>
        <p:txBody>
          <a:bodyPr>
            <a:normAutofit/>
          </a:bodyPr>
          <a:lstStyle/>
          <a:p>
            <a:pPr marL="457200" lvl="0" indent="-457200" algn="l">
              <a:buFont typeface="Arial" panose="020B0604020202020204" pitchFamily="34" charset="0"/>
              <a:buChar char="•"/>
            </a:pPr>
            <a:r>
              <a:rPr lang="en-US" dirty="0"/>
              <a:t>Functions:</a:t>
            </a:r>
          </a:p>
          <a:p>
            <a:pPr marL="914400" lvl="1" indent="-457200" algn="l">
              <a:buFont typeface="Courier New" panose="02070309020205020404" pitchFamily="49" charset="0"/>
              <a:buChar char="o"/>
            </a:pPr>
            <a:r>
              <a:rPr lang="en-US" dirty="0" smtClean="0"/>
              <a:t>Pressurize </a:t>
            </a:r>
            <a:r>
              <a:rPr lang="en-US" dirty="0"/>
              <a:t>the building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560" y="2467796"/>
            <a:ext cx="5638181" cy="4390204"/>
          </a:xfrm>
          <a:prstGeom prst="rect">
            <a:avLst/>
          </a:prstGeom>
        </p:spPr>
      </p:pic>
    </p:spTree>
    <p:extLst>
      <p:ext uri="{BB962C8B-B14F-4D97-AF65-F5344CB8AC3E}">
        <p14:creationId xmlns:p14="http://schemas.microsoft.com/office/powerpoint/2010/main" val="11407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265"/>
            <a:ext cx="9144000" cy="1470025"/>
          </a:xfrm>
        </p:spPr>
        <p:txBody>
          <a:bodyPr>
            <a:normAutofit/>
          </a:bodyPr>
          <a:lstStyle/>
          <a:p>
            <a:r>
              <a:rPr lang="en-US" sz="4400" dirty="0"/>
              <a:t>Primary air to </a:t>
            </a:r>
            <a:r>
              <a:rPr lang="en-US" sz="4400" dirty="0" smtClean="0"/>
              <a:t>the ACB</a:t>
            </a:r>
            <a:endParaRPr lang="en-US" sz="4400" dirty="0"/>
          </a:p>
        </p:txBody>
      </p:sp>
      <p:sp>
        <p:nvSpPr>
          <p:cNvPr id="3" name="Subtitle 2"/>
          <p:cNvSpPr>
            <a:spLocks noGrp="1"/>
          </p:cNvSpPr>
          <p:nvPr>
            <p:ph type="subTitle" idx="1"/>
          </p:nvPr>
        </p:nvSpPr>
        <p:spPr>
          <a:xfrm>
            <a:off x="1478280" y="1737360"/>
            <a:ext cx="6400800" cy="3947160"/>
          </a:xfrm>
        </p:spPr>
        <p:txBody>
          <a:bodyPr>
            <a:normAutofit/>
          </a:bodyPr>
          <a:lstStyle/>
          <a:p>
            <a:pPr marL="457200" lvl="0" indent="-457200" algn="l">
              <a:buFont typeface="Arial" panose="020B0604020202020204" pitchFamily="34" charset="0"/>
              <a:buChar char="•"/>
            </a:pPr>
            <a:r>
              <a:rPr lang="en-US" dirty="0"/>
              <a:t>Functions:</a:t>
            </a:r>
          </a:p>
          <a:p>
            <a:pPr marL="914400" lvl="1" indent="-457200" algn="l">
              <a:buFont typeface="Courier New" panose="02070309020205020404" pitchFamily="49" charset="0"/>
              <a:buChar char="o"/>
            </a:pPr>
            <a:r>
              <a:rPr lang="en-US" dirty="0" smtClean="0"/>
              <a:t>Source </a:t>
            </a:r>
            <a:r>
              <a:rPr lang="en-US" dirty="0"/>
              <a:t>of reserve latent cooling capacity</a:t>
            </a:r>
          </a:p>
          <a:p>
            <a:pPr marL="914400" lvl="1" indent="-457200" algn="l">
              <a:buFont typeface="Courier New" panose="02070309020205020404" pitchFamily="49" charset="0"/>
              <a:buChar char="o"/>
            </a:pPr>
            <a:endParaRPr lang="en-US" dirty="0"/>
          </a:p>
        </p:txBody>
      </p:sp>
      <p:sp>
        <p:nvSpPr>
          <p:cNvPr id="4" name="AutoShape 2" descr="data:image/jpeg;base64,/9j/4AAQSkZJRgABAQAAAQABAAD/2wCEAAkGBhQSERUUExQWFRUWGBcYGBgYGRcYGBgYFxcVFxcYHBgXHCYeGRokGRQXHy8gJCcpLCwsFR4xNTAqNSYrLCkBCQoKDgwOGA8PGikkHyQsLCwpLCwpLCwpKSwpKSksLCksLCwsKSwsLCwsLCwsLCwsLCwsKSwpLCkpLCwsKSwsLP/AABEIALcBEwMBIgACEQEDEQH/xAAbAAABBQEBAAAAAAAAAAAAAAAEAQIDBQYAB//EADwQAAEDAgQDBgMGBAcBAQAAAAEAAhEDIQQSMUEFUWEGEyJxgZEyodFCUrHB4fAUFWLxByNTcoKSojPC/8QAGgEBAQEBAQEBAAAAAAAAAAAAAAECAwQFBv/EACYRAAICAgICAgEFAQAAAAAAAAABAhESIQMTBDFBUXEiYXKBoTL/2gAMAwEAAhEDEQA/AMKSp24N3d95OUDQ7k9EI5yQ1nEAEkgaDYL6DZ5hzOZn80ocoi9Kypl5et1AOB3TC5JmXAqAVPxGGdTMOEGJUJKIw8VHjvHwOZ6bIUgRFCq0fEo8W1geQwkt2JTBE9FAFsxLBsSf381LWdDWvIs6Y9NVXOKNq8Qc6g2mcsNNrX56+qoHHEBsEsN7idxzSnHtI+ECNEN3bwWy0m0gGTby5KJAGDGD7qc18gkCwuUGRf6qdj45IAlmIA1b53TqVVxuG/RDvqzNpJOv6J1Ooy0tdbXxRJ22sgJW4yNgozjeglR1C37IIHW5Ssa0kZpA5gSgJhjJ+yEhxPRDOgGxkeyUEIQINcwRChLl0phQDp2KaHwlzJpQDwuATRZPDRGqoJaT4UxfNkISpM6AlLE5pSMKXKtEJGvU9KpzQYMFStcqQsA4rkMKi5CGdIJSQU/v+kJpr9FzOg2YSp9OHQIvP7CY4aoBC5NLkisuC8LbWzl7srWjaJJPn5KArZShOxLQHuDTLQTB5hI1libW68+iARLKaSklCkwImdE6oZ1PX3TKLhJO0Hl8pUY80IWFHiRbUDxaBlgHaIQ0A6pK1Xaxa2QDETeZ805sRaZnpEIB4pD6JzWKAPTxU/eyAJpt3G3yTyzMbRf0Qhq9VzapSwEQlL5/f0Tab2g+MG/IwR1UTzbz33SwTOYC6CcvWFAQBunVBuJy8zz3ULilgIFQfouMbIaVIx6WBS5LadYTahTVSEjDt/dOjmopuisK1rzD35THhJ0nkUAxjtilUUp7fPRLAQ18KUOQmf1UzHq2CYtlNDkrXJS2Vog7OuUcrkshSuS0ngEEjN0KqRxIuMAGeQlOGJqC5BDerT+K8/ajtiyzc4JGRe/kOZVceJj+4Kc3iQi5HzTNExYcXJ7q5iJty0Cr2Y5s3I9/qiGY2nkIyuzTYhzYjqEyQomDbHTbz9EoaN0yl4tI94/FOJjVashxCbCe1cWIBBTJnoE6kwGZMRoOfSdk1pKeOY3kIBS06ToSYmw69UxphIQlJsEBOK0iIGhGl77+aYWEaiJTXjROeDo46C15gIDnBdmTQJ5ylDUAuZOYeZhRrmvuLT05oB2ZS06ILSSYNoG5UTxlPiGWdP0TK3Em7uTS9gI7g6gWGqYQhXcZbIkfLX0TKnFQBoQplEtMMeuaUB/MXT8M+Wv4pDjSLkgDlF/xRTQxZbACNiT52UTiBYke6p8Vxcmwt++SbT4h/SCeZj81HyIYl213qnzCzhpzLs7RO0yfkEsEfbd6X/NZ7P2LiaQVBzCeXrNNoNBkPvzsmvrzZzifQK9gwNdQqjcT6wpGusFjzjHZcoJiZ0b+OqfQxhAgudB5AfVXtRMDW5guWT/jz9+p+/8AkuV7kOsPdwgg7z/t/RKzgb3aAn/iqeliKoNiT5n9UTSdX2P/ALA//S4aNhuI4K5nxwPNoUTeD5riCOgKgq98R4jP/MH5EqShXe1hFwdnZoj0BhWgSfyYtOjQesqSvwqrEFgj0BMoejia4cHF2YDYuj5prsZiST4zru4H5qAT+UEbEf8AKEp4c/UZh/yVzwWkXuP8TimNZGgMuLjoLNQuI4NXbUPdgvbJAIaTfrmAujSQATTe2CA+RuLlLWx1Q6u92wfcKyPZ3GObOTSfuiR5AySpeG8Exwb4WANN7hocf+11nsj9lplOMfAhzb85P4KeljW9QOev4KXEdj8XdxpuPOADHoDKq6mGLTBcdYIIhbjNv0RxLWoRAIcI8/y1UZdooWU2NM5Z8yYSitGkLpf2ZoJqGyVrI/dkM/FiLkfv9/JRfzQDcKtolFm3DHJn2uPKI+qHxGJazR7Xf7TMKFnaF0ZRJZu3QHmEHVxhJkMi+m3ko5r4KkEu4l90DzSfzKps4t/2Nj56oVmOqAkgAT0B/FNq1nk2LiOoAWMi0FA5pmm57tcxJlKyZhtEE+U/mgxnG7vSB+aSHfdPqVLKF1u8ByuaB55QmjBsbOeoC7YN8Q9XaIRzHfdCaaLlGwE16pYYa4D/AG/VQDLN3H2SDDuO4T24M81KbBC6OZ+Sc0t3zdbqduBJ394CVuCJtYdS4R+CYsWDtc3cGPNOZWbu35qR+AeN2HyKfTwJ3c0JiyjRVYDZojqUTUxlJwLi3xWECAIAibDVIzhoP22jzTXcPH3gfJXFksjOIpZfhMi2o99ENnby+aM/l45/glHD29fkmDFgrKrYuHe/6LkX/LG/ePsFyYMWWp4B/X8v1Tv5APv/AC/VXTaE9UpoQvf1x+jjkypZwaD8XoWiPxVpS7Ikw4uygxADQdeclP7laDA18oBfpDAJ5wZheHzuTpisfk7cKzeypodj6BMlrj0JLQfICDCPodm8POXumyOYm3QGyuiGy0NMG2a0gA2mZ5oh/DDcyY0O3r1Xxn5MpfJ6uuilfgGNIy0WuLSIhrREb6aTyR9JsmTcaf3RNHDwZsPS8eeyI7tp/AdFxlOT+TSSQFkmAPCSJ026Rbl7p7MGPzPVFuIbqROg/spO6sAdhCzv7LoE/g2PdqcwGziPwN9VlO0/YSm8GowOa43cc0g87PP57LbNwgzB8DMLZrTEc4U9TCh9nsDhrcAg/sLfHyy45WHFSVHiZ7NN/wBV/sEw9mGf6jvYL1rinZmjUEDLTd9ggAcrED4h8xKxX8uIzZnBsaTPijlZfoPG5uHyFpbXweHkhOHszI7MsH23H0Cczs8waOPqAfzWgo4UFwDjlG51+SWvhAHENOYbGIXs6ofRyyZQjgbfvH/qPqmu4GPv/wDkfVXZodF3cnkr1x+hkyj/AJGPv/8An9Vw4H/X/wCf1WhotbbMyeZBMx02UuMwtMf/ADeT0IM+8QVOuP0MmZt3BNYf5eHb3TW8EP3x/wBf1Wiw/D3PMNAmJANp8p1UYomcsXmIOs+uidcRkzPHgDv9Qex+qkHATAl+gtYwL+avKmGLTBEFM7tOqJcmU9Pgd7uBtYQdfdOdwAj7Q9QVbZVxanVEZMp63CSYgtFr63PPRc/g9xDhG8zrvsrkM5ru6TqiMmUjuFP5s+f0XDhTubfc/RX1HClxgRPUx6SUXj2WY3u8haIJ+91mLqdcRkzLO4U4/dHqfok/lL+bfn9FfiiicPwl72lwHhGpJA/FHxxQyZQUeDNPxPy9A3N85ChdwtwmIPIyRbyhX78MB+dv3KQYdXriMilbg3C2Vh6klcrv+HXJ1RJkZHDYwtAaIF5JEyehkxHotFi+M02UwKdR9R/3iGhk/wDW/kFnsJw99QeBrneQJv6TKJx3BqlAMFRhDnTF9dNgevReVSkvR3aiyyxfaMFrW0g/NYuc7LoNYA+q13CHCrSpPPIGDGsddFgMBwdz4eSAMwFoc6Z2G8LfYCq51Njm5nuBIiAJ1aZAsNNBuF4vPyfGnL7OnFSlovmNHhG5N9bgBXeAqBx8iqTh5cRJF5OoMaW87n5I7BOIMb7+YhfnX7PagzF4USTv++SEoNY7NBktMGNuhVoykYcJkxqfVOrYRlOnLoaNXQJkHWefUouWvYcSsp4RoDniNYc62vKdj0UGK4i1rSWQ8tMEXiNynY3EVbNYwgcoIaWmS0B2g0M+Y5oDhPAj3rnv8LYBFyJcSRobyOflqt9lqyYl7wbE06zG7OOawk6RN4v+iLfhgDlYJMiRYWMRr5hV3DGtoZ3+IjoSRe2nv5eqPp42XeGTLZvoDaZdqD0XFyd6ZpI7E4fKQTNjAgfe2jl9EPj+HtqNyvbIO0xp+aPfihvA5zoPX96qCtQDpJuZtrPlb39VuEpJ2vYaTWzM4/swxzQ6iILogT4fPxXCzvFsCcMR3wADj4XAyJjQnY+eq31Z4DmMjxOs1thYEaSQI0ssp2x4/pToPl8g6B0EG4M62m4jVfZ8TzebJQk7X+nk5OGFNoz1PiVEFucwJgg2PTXZF4jjGHnK0UweuvUKj4zxl9ekGP7sOBAJgXvoDPh63VXjeD5XAElsibwWgCPtZjYSN1918j+DxqKL/GcDOLqMqUXhlIwAQSYO9hvM6wjcZgDQytqOFwAHGwcfqsRh8c+k5wp1HAXgg5ZI0MXnyScR47Wrta2q8uDdNp8+ZWFyJbLh8GvNdl5e3w7Tp6KN+OpQXd40xref1KxAOXUGeosfWVd8G7UVsO1wpZMtiWuA1NjA1MwtLmYwL/E1mUmNe/4XCRE+K0wCLIF3HqGxJ9I+ZVNjcQcQ+adINL7ZQIbmvJbeA7on8GoMo4ljsTTf3THDvGlocYIMS0wCCfwR8svgYI02BqUqrZbVpA/dfUDHfO3zR1LgVUuaO7GQm721KTmgc7Okofi3AeE1qZqYbFNpPN8j5yTyyuALfQkdFjK1StQtncCLAiYc3+l+7emiz2yGCNPxfF08PVNMjOebb3OgPIlD4TjtBw8RdTMwJEtPnlMj2WZwhl5zvyl2uaRmOsF32fMp7MJlALnNykmcr2Ogm0wDOidsi4I02L4rTpEXDgbgsLXD5HXzhFNxLHUw5mU2kjvGh0cy0mR+CxL8sxTknYkC8nWNo8ylqUPCDEySJAvY9CnbIYI2NTtBh2NLfFmtMQ4EHdrmG3kU/Bdq6VJxY41WMcPuhwPmx23ULINY6m67M0XLXgwA7mBET0KVmNy1MzGU4IjK4d4wSb2fJFx5rL5GXFGixnHabHSz/MYdIkH2N/3qUXwbGMrxmcym2YM1GB4vrkdr7qgp8be8NpNZTY0nQyaQnfK/Nl82wheLcLqU4e9zHtdo9jw9vlIuPVXskMEey0+xtEgEPJBFjIE+kLl5JhKD8jYxbWiPhFXLHSC4R7LlnOX2MUbM8cLWBtMNa2IuLQOTRr+9VVvAc+Xklx1c47emg/pHNRmqmirv+/0Xro4h/d0pEEjaSwW8gDKteEVGNOVhzAbxl6mx01VGQAyXfE74R03cfyVHjsW+nVDmOLTANvUabrxebx9nFR24pYyPXcKc3Q339vkpsNTh5lYLs/21FPD1H4hwL2uaGhti8EG8dDC0fYjtN/F0i58Zg9zeRiZb8ivzE+GUbbPoKSZtuHui+958tlJjcIHNcQPFBjYE9Y2UeEbl0SU67g4NdYS8ztAgg9Nb+S8jbTOlEFXhJIaS+XQAQbjqY/L6IfE8OtBIjck6Df8AAi6tK8CXFwZAIBkbm2tv7qq4jULTlGXu3AzmJLs4mzW6HML62iVtSYorX8Upta6HDw3gQB9qACdyWkTCdQ4tTdQFbxtboWwQ7vB9i/lr1VPiKZfUAcP/AJ5S9rQS1xa45A5zoAJDiekGegXGuKVhTLxTc8Z88ZsoDmmNASXDUwOQldVG9Ill4OOklwDABMczn8jrGthfRV+M7T1O5Y1l6ky9wbBIJAlrdSQCJItKiq4QNpUHS4kFr2wdAS5wHiAmbi+4UFcn+JpktYGO/wDrlJJbAaRNtnbcz5LcY7JYJxPHVIzZ7kEC4JJaAQARuLmQeSynD6rnVBqTfz0PMWV3iqPeitif9FwDALtgTL72cLEWVJgD4wYiT9V9LxYrJflHDkemGnhee5zQRcGCNYu3nG8zZOrcDzMblqEFk5ZmBOoIJMaf3RXdkSbxqdfU8x5/3S95Y3X38EeDJldT4O6YMDM2LWE8jHxA+90NU7MuLiXOaCdIDQ32iFe99Mbe/wCBSOqn9U60MmAdncMaDnNqsa+m/cgEA9NYSV+FU3VXse2oGA/5ZpiWNkA6a+3yVg2oAIHLqoiwGBHUHQ/UJhqhkUFfgsOe3MTF4MjMB9qP372TP5b8Rg2HhcQD0MmTBG1lpaTwCCRJHO/6j0RDqjT8NubdvQ9eR91OtFyMUeGvNMnwkAibS6eUgT6FTYAENyEBw+Lu6kgE82QQSY2WpcGnUA/okdSBN+UbTHJTqGZmuIYcDKWtFPNYw8lsHUHOJY7zt1QFfD5HuGUkC3ivqObDfoQtk/DNL5gQRB5/qo6/DaZbECAbch5EXb6I+IZmTbRd4SwscSIAFiD1kDxX1lRBsGNDobXB33HLfmVrf5W2wIAbBBuXAn7JuDB1uf0Q9DhoZPhGcEEA2PoRY+hjoFjrZrNGaczKQCCB1mPlMiU7K0AWOu830tIsBB2vutDieGuNsxcDctOmbfLEfL2Q54YTeL6EEDxaX6wfIqYMuRTimDMAgzDRmFt9HCSonMiWkCec6ef0V1iMHcuDPCLOsC4HaZJg7biOaHZhhULpJzDZzbmOYETbzKy4lTAGYgtEZWmObWz8xK5G1+FFziRmIOhyz85SrOMi2i17xJnQwcjMOx7ZeGlwaD4oloneSIkL3NnAQuuAI2G8Hr4tFW8VMOB5Aj580RnTa9GmXQ+oQwfaa0unoGmD78lx5lcGjUfYNhbxsDzsPc2U+BquovzUnFrpm3pY8xZCOIzeFxcwWbIi3lJhSMqXXyJRPUmev9ie1JxbHtcMr6eWY0IMwQedlpawD2ZXAw4EEa6jc76rAf4akjvpBAIYfOC8SDoYJ+a3P8UxrmhziXGY0tGp05FfF54qM2keuDtBlK5a1wGXL7ZcsCw1IvtZVmOxLGNzPIA7xvNxc6C3MRFjPID4fY+liGyfEA2BPnM3M75hboqni2Je2oxrKTiXuhxBAhsGecEa+h5lc4lM7jaebEEPFixmcOz5HGmHZmZWxJyukS6bjc2jawsZTnMQ12aWgNApyKjWmLQA4tgG8Hmn1HZa1YvPg+EOa4QwtaII/qOYTE6QdFV4fEGk4E1H1GmQWOghwLYY6XfCGkTJOhiNl3Rlkn8YH92cpLapc1hIJDnCQAQNoECeXmlq4UtLnGB3LYAES0ZTpEbuBEzFvMAYzj9KjIY4DKTDQ6ZmAHAgaggnpfmmUO0VBlM1D4nPc6XQA4U3agSb3zWHOCuyi/oy2iy4e2nisE8NaaYpA03Ndu+CM07kgkQdz746kYq5dxP791raeF/j6OJdQrBrKTe8DA4AOqReRrcSJjUheecPrO78gkxG8dDfqvo+JH9X9nDkejTNeWm0jonOJGo1QfemIkkclwevunhC2uv5q3wHB2vDhUrtovHwsePiHMOmI8p0VHG5ty5n6jqjGcGqmkaoaMmsy38JUl+aKh1fDuY7K4abtvbmFAHplOq+M0ZmttJExP4eaj71aRCcH9/onZktbiOZgaWMkaPAyujkYsfUIfOI6+Vo8519EQCXVJHXnv77/vRdUEAE6HQ/keR6FC94pqGJcD4deUTPmN1APzJA4LnVmu2yn5foos/VUBDXJxeENnXCohAnvL/2SvIIItdClydmQEvdjePPeOX6aJ3diMu2o6eR28lDnTmPE3mOn6qUikpYOvufySKHvlyaGwHi+Op1HjumFjGjKAT1Jn5oV2JOQNkwDMTaT0TaGJY1rw6mHOcIa4kjL1AGpTKNHMHHM1uUTDjBPRo3Kx6NB2C4PWqiadNzhe8QLa3Nkx+Bp927vKhZUBI7vISZHMyAEWO2OIDGMDwAwQLC+wnbTkgP5gH1C+s3vCRoDkvoDYLLt+y6A6+DqU2gOYWh1wXNifJxExBU1B0jum02veXQHjOXbeFoMDXop8VVsJeKpLRvUJp9PFAn3QveadDM2n31Xml497R0Uywp4mrhqnhc5j2xI06lpG4VpR7eut31OXAkgtNpvEjl6rPi956qJ9OfMGQvmz4oyf6kehSa9GtZ/iU2xyPJbcDMRPQ3gjoZWe41/iDiKrhlc5mUGC1zmm5BMwZJsgv4Qx+79L6ILG4docJMeWvskPH4k/Qc5FhjO1TjTFOnTFMWMgmXGPE4nckqoq8Qqu1dtG2kR+CIp4QEQHZnZoDQDMRrMRraFE2lM/063DTy0Ot9eS7x44L0jDk2B0szbgkKYUCbnn7KUEH1Pn6pQImD+yuhkko1n0w8N0cMpPL9fqmcMH+YPX8F2aGGDM6nql4b8foV24lszL0X5rl2UOdYWB5D0En5qXGYR1IgOiCJa4Xa4cwUBmXZ17jiFuxDiACSYsASTHQclMcRkkMe4hw8WrfQiTPmq7OnZ1SBGZSUS3MMxIbImImN4m0oMVE/MgL/AI3gGsyVKbu8pPHxABp8iAIB9BoqjPyUDanVLPJRaKzQ8P4/SFPuq2HpvbpnaMtQdZGp9kRX7LkNFWhUFVgv4CM4E9PtdDBUWH7M0q1EPo4hpfF2OIBBAmI1HIWKrcHxDunxVDjksC12V7COThqOkwuf8S/k7GPY14dSqOdvLhleD1hTVeICteq7x6B0DQaZoF9VX4rF5nucCSCdXRPrG/VQly6UQK0nR3kd+aaHocPTg/mqQOwmCqVSRTaXRrG3nKkpYPMXN7xgc2wa4kZjuASIF7XKu+HcQpjCE0u7biA05hlu4N1N/isJtuszVxhc4uIaCdYAjzvofJYUm2y0kEYrCvpmHtLfMET76qFpJ2J39OaT+OdkyHxN2Bk5T/Ty8tE2hjXMcHNcQW6X09OS0rJoeHrlcO45Rdc06MnX/JOvo6Fyxm/o1ijG4agajwxsS4wJIA9SbBGfysNqhrnjus4YazQSyYl0E6wmcEo0HVCMQ9zGBpILdS60DQ9fZC1aokhpcWBxLQ47dQLAkck+Sl3jqeBp1mhhqVKYac0EXd9kTa3OOiqHYrVohrHOmIkgbeI+IgKx47jGVKdLJhu4Am8QHaaH7XmUBgOI1KeYUzGYQYAJPuCVF6B2NosaYZU7wQPEGlt+UFI8MyAhxz7ti3nm9rR6qSpxap3IoOjI0zBaMwvOuqjxmAdSy5i3xCRlc10DrlNlfyQWpXHhyh0gXzOzA+QgQOl0QzDAxNRrQQTNzEbENEglCU3MyOzBxfbKQQGjnIiT7pW0vmNF4/JilTO3GyVrbTtMfqhsUJOkwen7hWBr5mtDiRkaQ2wO9h087quqOMc/08l5EtnRkVXD5QKmZtzGXMM4jm3l1Tqlan3IAY7vM3ifmGUgf0gdeaGqHf6dFPh3lodDWuzCPE0GOrZ0K7UYOo90HUy5riyRnhwlwm8WGUxzlXHautg3907DS2BlczJlgagk7unzVCyiU52F6rag2S0CuBFttUTw6mQSfRTuwJZ8TSJFswIt0lFPwD2U21Cwhj5DTtYkemhXohBp2zEmMldK0fYns1TxhqB7yCwAhoIBMyJk9UZ2o/w/OGZnplzw0AuETAO4IFwIMrr2K6MYlN2b4OMVV7s1BTtN/idGzdpVpxH/AA+r0w4tLXgcrGPwWVpVy0hzSQRcEWIKLq8dru1qvM2+I3VeV6Y0R4XCvqPDGNLnG0fvQK7ZiX4Nop18LTdcwXAZj0zCZhUeDrua7Ox+VzbgzBPlz8kZxftE/EtaKjWZm/bAIcRyN4R23+wQFWqguJAygmwGg6XU+A4fUrEik0vIEmIsPVAhyvuzXaj+FzAsDg7cQHDnfcdCq20tERV1qbmOhwLXDYgghNNWdTfmrftH2kbio/yw0g/FzH5KilE/sMlzJc63fZ3hOEZSzucysXAG8HLbSNrqg7VcMpsIqUiwA2LQbzzA+iyuRN0XEpM6P4TxXuXElgqMcIcx2hHnseqqsyXMtvZDT/xFGnUbXwr22uaNWQRYggO+1rsfomccx+HfVY+nTEG9RrSW6xboddFnJShyziWywLKb6kMdkadO82PIkbdU7D4EOc5pqMaRoZlrjyDhYKuzJ9DEZXAwD0IkEbgjkrshJUEEg6i1rhKr7DcLw1Rgf4mZhOUVAQOYuJXKZotGIlH8Mx5oODxlc7k4ZgBvvZ1tuak41xClVxL6jWEUybNByk210MXuqqU9lPSe3TqVXCMe2oNWub/VI0A21PtdY/gnaE4YPy02Oe6wc6ZA5Doq2tVqOa0vLi0CGTMQNhNkfwXs+/ES4OaxjT4nE3Hk3U/gsJJKmUCxGIdUe57rucST+9k/AYvu6jX5WvymcrtD5qanxapQFSlSeMjiZIA8UWkE3AISDi8UO5FOmLyXx4zedfktEHcY4ucRUzljWbQ0fjzQba5G6J4Rj2UnOc+k2r4SGh2gcSLn0lEcNcx9R9Z7qTMniFNzTkefugA/VRpVVaKgBuIMorH02tDIJLnCXTEdCCNRCH4jju9qF4Y1kx4W6f3TXvBZqcwNhFo5zPyWOqOtFyZfcF7D1cRhnV2wLkMB+3lEugzt+SoKgIJBEEWI5RsrThna/EYeg6jTfDHGdJInWOSpy+TJ3WoxpsjZYYTglerTNSnSe5jdXAW/X0SV+JS2kBTYw0/tAeJxmZdOt1Nw7tViKFI0qdSGGbQDE6kE6KqLputU72QveNdrq2Kyd5kGQgiG6kbmZ9tEJW45UdR7klvd584AaBlJuQ2NBJ0QeDwj6rwym0ucdAPdOx3D6lF2WqwsOsFEktDZJw3iT6FRtSmYc0z58weYK9k4P2no42mA2p4wJNN1nA6HX4t73C8QlS4XFupva9hLXNMgjUFZnDIqdFn2p4Z/D4l7AZE5haLOJMKpzIri3F34h+epGaALCNEHK2vWzLHSlzJhK6VQPzLsydiKQaRlcHggGRIjoQdCFHKAfKtOB8ZbQcc9FlZrrEOAn0OyqZSufP8AYDTyRq9AtOK1KBObD5mzqw7eR5KuzJkrsyLQHyllGcD4k2jVD30xUbBBaY33EjVHdoqdB+WrhWkNIJe0fYO0jYa30spe6FFMCtN2abhKsMrhrXzAJlodyuDE+ay0q+4P2gYyn3VemH09rCb/AL1UldaCNZxb/DRuUuolzYjm5hnQjeLxYmOSxHFOG1aLoqtjkQBld5EWP4r07hfF6T6c4d/haLsJu2A0BpabjU3FrKj492pw5HdVabntdrlIt1vuuMJyujbSMBK5TYhlLMcj3ZdszfF6wYSL0WYoqZXLlyhSzq46viWBliyi2QAGtADRr1MKtDly5RA0/Aez9DFOOQ1GtpsBfmLZc46AQLCxWcxNLI9zfuuI9jCRcov+miv0XvC+yD62H74OAuYbzA1vsZBUnanH4d9OkKDA0gbCCGxEE73890i5ZW5bK/RnJTpsuXLqZGyllcuQGr7J9gX42k+rnFNjZAtJLgJ02CueHf4SnKXV60AGAGCfUk/RcuXklySto6KKMxxGg7h+MIpuks0JGzhoVX8U4tUxFTvKpk6dAOQC5cvTHaTMMDldKVctEElLK5cgOldK5chDpSykXIBwfaIHneQkXLkKKlC5chAjEYJ9MMLhAe3M24Mj00TKFdzHBzTBG4/enRcuUW0U6rUzEmAJ2Fh7bJoKVcqQmwlZ7XjISHSACOu3l5qfEf8A0f30tfN8oaRPUT+BXLln5KBQuXLlujJ//9k=">
            <a:hlinkClick r:id="rId2"/>
          </p:cNvPr>
          <p:cNvSpPr>
            <a:spLocks noChangeAspect="1" noChangeArrowheads="1"/>
          </p:cNvSpPr>
          <p:nvPr/>
        </p:nvSpPr>
        <p:spPr bwMode="auto">
          <a:xfrm>
            <a:off x="53975" y="-1714500"/>
            <a:ext cx="53721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2" name="Picture 4" descr="https://encrypted-tbn1.gstatic.com/images?q=tbn:ANd9GcTd8ivgB83CwjksXXjEduWwFrrtAIwd29h-1W3pO_ftKJtk6RWw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775" y="3040696"/>
            <a:ext cx="4201972" cy="279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76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265"/>
            <a:ext cx="9144000" cy="1470025"/>
          </a:xfrm>
        </p:spPr>
        <p:txBody>
          <a:bodyPr>
            <a:normAutofit/>
          </a:bodyPr>
          <a:lstStyle/>
          <a:p>
            <a:r>
              <a:rPr lang="en-US" sz="4400" dirty="0"/>
              <a:t>Primary air to </a:t>
            </a:r>
            <a:r>
              <a:rPr lang="en-US" sz="4400" dirty="0" smtClean="0"/>
              <a:t>the ACB</a:t>
            </a:r>
            <a:endParaRPr lang="en-US" sz="4400" dirty="0"/>
          </a:p>
        </p:txBody>
      </p:sp>
      <p:sp>
        <p:nvSpPr>
          <p:cNvPr id="3" name="Subtitle 2"/>
          <p:cNvSpPr>
            <a:spLocks noGrp="1"/>
          </p:cNvSpPr>
          <p:nvPr>
            <p:ph type="subTitle" idx="1"/>
          </p:nvPr>
        </p:nvSpPr>
        <p:spPr>
          <a:xfrm>
            <a:off x="1478280" y="1737360"/>
            <a:ext cx="6400800" cy="3947160"/>
          </a:xfrm>
        </p:spPr>
        <p:txBody>
          <a:bodyPr>
            <a:normAutofit/>
          </a:bodyPr>
          <a:lstStyle/>
          <a:p>
            <a:pPr marL="457200" lvl="0" indent="-457200" algn="l">
              <a:buFont typeface="Arial" panose="020B0604020202020204" pitchFamily="34" charset="0"/>
              <a:buChar char="•"/>
            </a:pPr>
            <a:r>
              <a:rPr lang="en-US" dirty="0"/>
              <a:t>Functions:</a:t>
            </a:r>
          </a:p>
          <a:p>
            <a:pPr marL="914400" lvl="1" indent="-457200" algn="l">
              <a:buFont typeface="Courier New" panose="02070309020205020404" pitchFamily="49" charset="0"/>
              <a:buChar char="o"/>
            </a:pPr>
            <a:r>
              <a:rPr lang="en-US" dirty="0" smtClean="0"/>
              <a:t>Vehicle </a:t>
            </a:r>
            <a:r>
              <a:rPr lang="en-US" dirty="0"/>
              <a:t>to induce room air across the ACB sensible cooling coils</a:t>
            </a:r>
          </a:p>
          <a:p>
            <a:pPr lvl="1" algn="l"/>
            <a:endParaRPr lang="en-US" dirty="0"/>
          </a:p>
        </p:txBody>
      </p:sp>
    </p:spTree>
    <p:extLst>
      <p:ext uri="{BB962C8B-B14F-4D97-AF65-F5344CB8AC3E}">
        <p14:creationId xmlns:p14="http://schemas.microsoft.com/office/powerpoint/2010/main" val="3152572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265"/>
            <a:ext cx="9144000" cy="1470025"/>
          </a:xfrm>
        </p:spPr>
        <p:txBody>
          <a:bodyPr>
            <a:normAutofit/>
          </a:bodyPr>
          <a:lstStyle/>
          <a:p>
            <a:r>
              <a:rPr lang="en-US" sz="4400" dirty="0"/>
              <a:t>Primary air to </a:t>
            </a:r>
            <a:r>
              <a:rPr lang="en-US" sz="4400" dirty="0" smtClean="0"/>
              <a:t>the ACB</a:t>
            </a:r>
            <a:endParaRPr lang="en-US" sz="4400" dirty="0"/>
          </a:p>
        </p:txBody>
      </p:sp>
      <p:sp>
        <p:nvSpPr>
          <p:cNvPr id="3" name="Subtitle 2"/>
          <p:cNvSpPr>
            <a:spLocks noGrp="1"/>
          </p:cNvSpPr>
          <p:nvPr>
            <p:ph type="subTitle" idx="1"/>
          </p:nvPr>
        </p:nvSpPr>
        <p:spPr>
          <a:xfrm>
            <a:off x="1478280" y="1737360"/>
            <a:ext cx="6400800" cy="3947160"/>
          </a:xfrm>
        </p:spPr>
        <p:txBody>
          <a:bodyPr>
            <a:normAutofit/>
          </a:bodyPr>
          <a:lstStyle/>
          <a:p>
            <a:pPr marL="457200" lvl="0" indent="-457200" algn="l">
              <a:buFont typeface="Arial" panose="020B0604020202020204" pitchFamily="34" charset="0"/>
              <a:buChar char="•"/>
            </a:pPr>
            <a:r>
              <a:rPr lang="en-US" dirty="0"/>
              <a:t>Functions:</a:t>
            </a:r>
          </a:p>
          <a:p>
            <a:pPr marL="914400" lvl="1" indent="-457200" algn="l">
              <a:buFont typeface="Courier New" panose="02070309020205020404" pitchFamily="49" charset="0"/>
              <a:buChar char="o"/>
            </a:pPr>
            <a:r>
              <a:rPr lang="en-US" dirty="0" smtClean="0"/>
              <a:t>Provide </a:t>
            </a:r>
            <a:r>
              <a:rPr lang="en-US" dirty="0"/>
              <a:t>a part of the space sensible cooling</a:t>
            </a:r>
          </a:p>
        </p:txBody>
      </p:sp>
    </p:spTree>
    <p:extLst>
      <p:ext uri="{BB962C8B-B14F-4D97-AF65-F5344CB8AC3E}">
        <p14:creationId xmlns:p14="http://schemas.microsoft.com/office/powerpoint/2010/main" val="462288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265"/>
            <a:ext cx="9144000" cy="1470025"/>
          </a:xfrm>
        </p:spPr>
        <p:txBody>
          <a:bodyPr>
            <a:normAutofit/>
          </a:bodyPr>
          <a:lstStyle/>
          <a:p>
            <a:r>
              <a:rPr lang="en-US" sz="4400" dirty="0"/>
              <a:t>Primary air to </a:t>
            </a:r>
            <a:r>
              <a:rPr lang="en-US" sz="4400" dirty="0" smtClean="0"/>
              <a:t>the ACB</a:t>
            </a:r>
            <a:endParaRPr lang="en-US" sz="4400" dirty="0"/>
          </a:p>
        </p:txBody>
      </p:sp>
      <p:sp>
        <p:nvSpPr>
          <p:cNvPr id="3" name="Subtitle 2"/>
          <p:cNvSpPr>
            <a:spLocks noGrp="1"/>
          </p:cNvSpPr>
          <p:nvPr>
            <p:ph type="subTitle" idx="1"/>
          </p:nvPr>
        </p:nvSpPr>
        <p:spPr>
          <a:xfrm>
            <a:off x="1478280" y="1737360"/>
            <a:ext cx="6400800" cy="3947160"/>
          </a:xfrm>
        </p:spPr>
        <p:txBody>
          <a:bodyPr>
            <a:normAutofit/>
          </a:bodyPr>
          <a:lstStyle/>
          <a:p>
            <a:pPr marL="457200" lvl="0" indent="-457200" algn="l">
              <a:buFont typeface="Arial" panose="020B0604020202020204" pitchFamily="34" charset="0"/>
              <a:buChar char="•"/>
            </a:pPr>
            <a:r>
              <a:rPr lang="en-US" dirty="0"/>
              <a:t>Functions:</a:t>
            </a:r>
          </a:p>
          <a:p>
            <a:pPr marL="914400" lvl="1" indent="-457200" algn="l">
              <a:buFont typeface="Courier New" panose="02070309020205020404" pitchFamily="49" charset="0"/>
              <a:buChar char="o"/>
            </a:pPr>
            <a:r>
              <a:rPr lang="en-US" dirty="0" smtClean="0"/>
              <a:t>DCV </a:t>
            </a:r>
            <a:r>
              <a:rPr lang="en-US" dirty="0"/>
              <a:t>is effective at minimizing overcooling with low primary air temperatures in spaces with highly variable occupancy </a:t>
            </a:r>
            <a:r>
              <a:rPr lang="en-US" dirty="0" smtClean="0"/>
              <a:t>patterns (a variable volume supply of primary air)</a:t>
            </a:r>
            <a:endParaRPr lang="en-US" dirty="0"/>
          </a:p>
        </p:txBody>
      </p:sp>
    </p:spTree>
    <p:extLst>
      <p:ext uri="{BB962C8B-B14F-4D97-AF65-F5344CB8AC3E}">
        <p14:creationId xmlns:p14="http://schemas.microsoft.com/office/powerpoint/2010/main" val="115385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754" y="416690"/>
            <a:ext cx="7772400" cy="914400"/>
          </a:xfrm>
        </p:spPr>
        <p:txBody>
          <a:bodyPr/>
          <a:lstStyle/>
          <a:p>
            <a:r>
              <a:rPr lang="en-US" sz="4400" dirty="0" smtClean="0"/>
              <a:t>Introduction</a:t>
            </a:r>
            <a:endParaRPr lang="en-US" sz="4400" dirty="0"/>
          </a:p>
        </p:txBody>
      </p:sp>
      <p:sp>
        <p:nvSpPr>
          <p:cNvPr id="4" name="Subtitle 3"/>
          <p:cNvSpPr>
            <a:spLocks noGrp="1"/>
          </p:cNvSpPr>
          <p:nvPr>
            <p:ph type="subTitle" idx="1"/>
          </p:nvPr>
        </p:nvSpPr>
        <p:spPr>
          <a:xfrm>
            <a:off x="796145" y="1450308"/>
            <a:ext cx="7627717" cy="4889532"/>
          </a:xfrm>
        </p:spPr>
        <p:txBody>
          <a:bodyPr/>
          <a:lstStyle/>
          <a:p>
            <a:pPr marL="457200" indent="-457200" algn="l">
              <a:buFont typeface="Arial" panose="020B0604020202020204" pitchFamily="34" charset="0"/>
              <a:buChar char="•"/>
            </a:pPr>
            <a:r>
              <a:rPr lang="en-US" dirty="0" smtClean="0"/>
              <a:t>Technical expertise represented in this session, Eng., contractors, owners, service, investor, manuf.</a:t>
            </a:r>
          </a:p>
          <a:p>
            <a:pPr marL="457200" indent="-457200" algn="l">
              <a:buFont typeface="Arial" panose="020B0604020202020204" pitchFamily="34" charset="0"/>
              <a:buChar char="•"/>
            </a:pPr>
            <a:r>
              <a:rPr lang="en-US" dirty="0" smtClean="0"/>
              <a:t>Experience with </a:t>
            </a:r>
            <a:r>
              <a:rPr lang="en-US" dirty="0"/>
              <a:t>ACBs represented in this session</a:t>
            </a:r>
          </a:p>
          <a:p>
            <a:pPr marL="457200" indent="-457200" algn="l">
              <a:buFont typeface="Arial" panose="020B0604020202020204" pitchFamily="34" charset="0"/>
              <a:buChar char="•"/>
            </a:pPr>
            <a:r>
              <a:rPr lang="en-US" dirty="0"/>
              <a:t>Experience with </a:t>
            </a:r>
            <a:r>
              <a:rPr lang="en-US" dirty="0" smtClean="0"/>
              <a:t>DOAS </a:t>
            </a:r>
            <a:r>
              <a:rPr lang="en-US" dirty="0"/>
              <a:t>represented in this </a:t>
            </a:r>
            <a:r>
              <a:rPr lang="en-US" dirty="0" smtClean="0"/>
              <a:t>session</a:t>
            </a:r>
          </a:p>
          <a:p>
            <a:pPr marL="457200" indent="-457200" algn="l">
              <a:buFont typeface="Arial" panose="020B0604020202020204" pitchFamily="34" charset="0"/>
              <a:buChar char="•"/>
            </a:pPr>
            <a:r>
              <a:rPr lang="en-US" dirty="0" smtClean="0"/>
              <a:t>Service areas west of the Rocky Mountains.</a:t>
            </a: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617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265"/>
            <a:ext cx="9144000" cy="1470025"/>
          </a:xfrm>
        </p:spPr>
        <p:txBody>
          <a:bodyPr>
            <a:normAutofit/>
          </a:bodyPr>
          <a:lstStyle/>
          <a:p>
            <a:r>
              <a:rPr lang="en-US" sz="4400" dirty="0"/>
              <a:t>Primary air to </a:t>
            </a:r>
            <a:r>
              <a:rPr lang="en-US" sz="4400" dirty="0" smtClean="0"/>
              <a:t>the ACB</a:t>
            </a:r>
            <a:endParaRPr lang="en-US" sz="4400" dirty="0"/>
          </a:p>
        </p:txBody>
      </p:sp>
      <p:sp>
        <p:nvSpPr>
          <p:cNvPr id="3" name="Subtitle 2"/>
          <p:cNvSpPr>
            <a:spLocks noGrp="1"/>
          </p:cNvSpPr>
          <p:nvPr>
            <p:ph type="subTitle" idx="1"/>
          </p:nvPr>
        </p:nvSpPr>
        <p:spPr>
          <a:xfrm>
            <a:off x="457200" y="1417320"/>
            <a:ext cx="8077200" cy="2636520"/>
          </a:xfrm>
        </p:spPr>
        <p:txBody>
          <a:bodyPr>
            <a:normAutofit/>
          </a:bodyPr>
          <a:lstStyle/>
          <a:p>
            <a:pPr marL="457200" lvl="0" indent="-457200" algn="l">
              <a:buFont typeface="Arial" panose="020B0604020202020204" pitchFamily="34" charset="0"/>
              <a:buChar char="•"/>
            </a:pPr>
            <a:r>
              <a:rPr lang="en-US" dirty="0" smtClean="0"/>
              <a:t>Another </a:t>
            </a:r>
            <a:r>
              <a:rPr lang="en-US" dirty="0"/>
              <a:t>name for systems employing such primary air along with ACBs:  Dedicated Outdoor Air Systems (DOAS).  </a:t>
            </a:r>
            <a:r>
              <a:rPr lang="en-US" dirty="0" smtClean="0"/>
              <a:t/>
            </a:r>
            <a:br>
              <a:rPr lang="en-US" dirty="0" smtClean="0"/>
            </a:br>
            <a:r>
              <a:rPr lang="en-US" dirty="0" smtClean="0"/>
              <a:t/>
            </a:r>
            <a:br>
              <a:rPr lang="en-US" dirty="0" smtClean="0"/>
            </a:br>
            <a:r>
              <a:rPr lang="en-US" dirty="0" smtClean="0"/>
              <a:t>Link</a:t>
            </a:r>
            <a:r>
              <a:rPr lang="en-US" dirty="0"/>
              <a:t>:  </a:t>
            </a:r>
            <a:r>
              <a:rPr lang="en-US" u="sng" dirty="0">
                <a:hlinkClick r:id="rId2"/>
              </a:rPr>
              <a:t>http://</a:t>
            </a:r>
            <a:r>
              <a:rPr lang="en-US" u="sng" dirty="0" smtClean="0">
                <a:hlinkClick r:id="rId2"/>
              </a:rPr>
              <a:t>doas-radiant.psu.edu</a:t>
            </a:r>
            <a:endParaRPr lang="en-US" dirty="0"/>
          </a:p>
        </p:txBody>
      </p:sp>
      <p:grpSp>
        <p:nvGrpSpPr>
          <p:cNvPr id="4" name="Group 3"/>
          <p:cNvGrpSpPr/>
          <p:nvPr/>
        </p:nvGrpSpPr>
        <p:grpSpPr>
          <a:xfrm>
            <a:off x="3779520" y="4267200"/>
            <a:ext cx="5187381" cy="2282190"/>
            <a:chOff x="262890" y="1490748"/>
            <a:chExt cx="8704011" cy="4784322"/>
          </a:xfrm>
        </p:grpSpPr>
        <p:sp>
          <p:nvSpPr>
            <p:cNvPr id="5" name="Line 21"/>
            <p:cNvSpPr>
              <a:spLocks noChangeShapeType="1"/>
            </p:cNvSpPr>
            <p:nvPr/>
          </p:nvSpPr>
          <p:spPr bwMode="auto">
            <a:xfrm flipV="1">
              <a:off x="1676959" y="2697480"/>
              <a:ext cx="5165801" cy="20014"/>
            </a:xfrm>
            <a:prstGeom prst="line">
              <a:avLst/>
            </a:prstGeom>
            <a:noFill/>
            <a:ln w="57150">
              <a:solidFill>
                <a:srgbClr val="000000"/>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US" sz="1200"/>
            </a:p>
          </p:txBody>
        </p:sp>
        <p:sp>
          <p:nvSpPr>
            <p:cNvPr id="6" name="Rectangle 36"/>
            <p:cNvSpPr>
              <a:spLocks noChangeArrowheads="1"/>
            </p:cNvSpPr>
            <p:nvPr/>
          </p:nvSpPr>
          <p:spPr bwMode="auto">
            <a:xfrm>
              <a:off x="4067769" y="2038967"/>
              <a:ext cx="597703" cy="1329564"/>
            </a:xfrm>
            <a:prstGeom prst="rect">
              <a:avLst/>
            </a:prstGeom>
            <a:solidFill>
              <a:srgbClr val="3366FF"/>
            </a:solidFill>
            <a:ln w="12700">
              <a:solidFill>
                <a:srgbClr val="000000"/>
              </a:solidFill>
              <a:miter lim="800000"/>
              <a:headEnd/>
              <a:tailEnd/>
            </a:ln>
          </p:spPr>
          <p:txBody>
            <a:bodyPr wrap="none" anchor="ctr"/>
            <a:lstStyle/>
            <a:p>
              <a:endParaRPr lang="en-US" sz="1200"/>
            </a:p>
          </p:txBody>
        </p:sp>
        <p:sp>
          <p:nvSpPr>
            <p:cNvPr id="7" name="Text Box 24"/>
            <p:cNvSpPr txBox="1">
              <a:spLocks noChangeArrowheads="1"/>
            </p:cNvSpPr>
            <p:nvPr/>
          </p:nvSpPr>
          <p:spPr bwMode="auto">
            <a:xfrm>
              <a:off x="2603181" y="4635722"/>
              <a:ext cx="1231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dirty="0" smtClean="0">
                  <a:solidFill>
                    <a:srgbClr val="000000"/>
                  </a:solidFill>
                </a:rPr>
                <a:t>TER</a:t>
              </a:r>
              <a:endParaRPr lang="en-US" sz="1200" dirty="0">
                <a:solidFill>
                  <a:srgbClr val="000000"/>
                </a:solidFill>
              </a:endParaRPr>
            </a:p>
          </p:txBody>
        </p:sp>
        <p:sp>
          <p:nvSpPr>
            <p:cNvPr id="8" name="Text Box 35"/>
            <p:cNvSpPr txBox="1">
              <a:spLocks noChangeArrowheads="1"/>
            </p:cNvSpPr>
            <p:nvPr/>
          </p:nvSpPr>
          <p:spPr bwMode="auto">
            <a:xfrm>
              <a:off x="1667156" y="1508714"/>
              <a:ext cx="1316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dirty="0">
                  <a:solidFill>
                    <a:srgbClr val="000000"/>
                  </a:solidFill>
                </a:rPr>
                <a:t>PH</a:t>
              </a:r>
            </a:p>
          </p:txBody>
        </p:sp>
        <p:sp>
          <p:nvSpPr>
            <p:cNvPr id="9" name="Text Box 37"/>
            <p:cNvSpPr txBox="1">
              <a:spLocks noChangeArrowheads="1"/>
            </p:cNvSpPr>
            <p:nvPr/>
          </p:nvSpPr>
          <p:spPr bwMode="auto">
            <a:xfrm>
              <a:off x="4011270" y="1490748"/>
              <a:ext cx="13868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CC</a:t>
              </a:r>
            </a:p>
          </p:txBody>
        </p:sp>
        <p:sp>
          <p:nvSpPr>
            <p:cNvPr id="10" name="Rectangle 41"/>
            <p:cNvSpPr>
              <a:spLocks noChangeArrowheads="1"/>
            </p:cNvSpPr>
            <p:nvPr/>
          </p:nvSpPr>
          <p:spPr bwMode="auto">
            <a:xfrm>
              <a:off x="5577265" y="3309989"/>
              <a:ext cx="2395478" cy="2934622"/>
            </a:xfrm>
            <a:prstGeom prst="rect">
              <a:avLst/>
            </a:prstGeom>
            <a:solidFill>
              <a:schemeClr val="accent1"/>
            </a:solidFill>
            <a:ln w="12700">
              <a:solidFill>
                <a:schemeClr val="tx1"/>
              </a:solidFill>
              <a:miter lim="800000"/>
              <a:headEnd/>
              <a:tailEnd/>
            </a:ln>
          </p:spPr>
          <p:txBody>
            <a:bodyPr wrap="none" anchor="ctr"/>
            <a:lstStyle/>
            <a:p>
              <a:endParaRPr lang="en-US" sz="1200"/>
            </a:p>
          </p:txBody>
        </p:sp>
        <p:sp>
          <p:nvSpPr>
            <p:cNvPr id="11" name="Line 20"/>
            <p:cNvSpPr>
              <a:spLocks noChangeShapeType="1"/>
            </p:cNvSpPr>
            <p:nvPr/>
          </p:nvSpPr>
          <p:spPr bwMode="auto">
            <a:xfrm flipV="1">
              <a:off x="1536872" y="3987168"/>
              <a:ext cx="4081187" cy="0"/>
            </a:xfrm>
            <a:prstGeom prst="line">
              <a:avLst/>
            </a:prstGeom>
            <a:noFill/>
            <a:ln w="57150">
              <a:solidFill>
                <a:srgbClr val="000000"/>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en-US" sz="1200"/>
            </a:p>
          </p:txBody>
        </p:sp>
        <p:sp>
          <p:nvSpPr>
            <p:cNvPr id="12" name="Text Box 22"/>
            <p:cNvSpPr txBox="1">
              <a:spLocks noChangeArrowheads="1"/>
            </p:cNvSpPr>
            <p:nvPr/>
          </p:nvSpPr>
          <p:spPr bwMode="auto">
            <a:xfrm>
              <a:off x="911338" y="2404428"/>
              <a:ext cx="7783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dirty="0">
                  <a:solidFill>
                    <a:srgbClr val="000000"/>
                  </a:solidFill>
                </a:rPr>
                <a:t>OA</a:t>
              </a:r>
            </a:p>
          </p:txBody>
        </p:sp>
        <p:sp>
          <p:nvSpPr>
            <p:cNvPr id="13" name="Rectangle 23"/>
            <p:cNvSpPr>
              <a:spLocks noChangeArrowheads="1"/>
            </p:cNvSpPr>
            <p:nvPr/>
          </p:nvSpPr>
          <p:spPr bwMode="auto">
            <a:xfrm flipV="1">
              <a:off x="2895710" y="2046724"/>
              <a:ext cx="462287" cy="2635171"/>
            </a:xfrm>
            <a:prstGeom prst="rect">
              <a:avLst/>
            </a:prstGeom>
            <a:solidFill>
              <a:srgbClr val="800080"/>
            </a:solidFill>
            <a:ln w="12700">
              <a:solidFill>
                <a:srgbClr val="000000"/>
              </a:solidFill>
              <a:miter lim="800000"/>
              <a:headEnd/>
              <a:tailEnd/>
            </a:ln>
          </p:spPr>
          <p:txBody>
            <a:bodyPr wrap="none" anchor="ctr"/>
            <a:lstStyle/>
            <a:p>
              <a:endParaRPr lang="en-US" sz="1200"/>
            </a:p>
          </p:txBody>
        </p:sp>
        <p:sp>
          <p:nvSpPr>
            <p:cNvPr id="14" name="Text Box 25"/>
            <p:cNvSpPr txBox="1">
              <a:spLocks noChangeArrowheads="1"/>
            </p:cNvSpPr>
            <p:nvPr/>
          </p:nvSpPr>
          <p:spPr bwMode="auto">
            <a:xfrm>
              <a:off x="671942" y="3715053"/>
              <a:ext cx="844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dirty="0">
                  <a:solidFill>
                    <a:srgbClr val="000000"/>
                  </a:solidFill>
                </a:rPr>
                <a:t>RA</a:t>
              </a:r>
            </a:p>
          </p:txBody>
        </p:sp>
        <p:grpSp>
          <p:nvGrpSpPr>
            <p:cNvPr id="15" name="Group 26"/>
            <p:cNvGrpSpPr>
              <a:grpSpLocks/>
            </p:cNvGrpSpPr>
            <p:nvPr/>
          </p:nvGrpSpPr>
          <p:grpSpPr bwMode="auto">
            <a:xfrm rot="16200000" flipV="1">
              <a:off x="2284158" y="2531676"/>
              <a:ext cx="401267" cy="401581"/>
              <a:chOff x="564" y="2628"/>
              <a:chExt cx="516" cy="516"/>
            </a:xfrm>
          </p:grpSpPr>
          <p:sp>
            <p:nvSpPr>
              <p:cNvPr id="32" name="AutoShape 27"/>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33" name="Oval 28"/>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grpSp>
        <p:sp>
          <p:nvSpPr>
            <p:cNvPr id="16" name="Rectangle 29"/>
            <p:cNvSpPr>
              <a:spLocks noChangeArrowheads="1"/>
            </p:cNvSpPr>
            <p:nvPr/>
          </p:nvSpPr>
          <p:spPr bwMode="auto">
            <a:xfrm flipV="1">
              <a:off x="1980478" y="2100623"/>
              <a:ext cx="242817" cy="1281651"/>
            </a:xfrm>
            <a:prstGeom prst="rect">
              <a:avLst/>
            </a:prstGeom>
            <a:solidFill>
              <a:srgbClr val="FC0128"/>
            </a:solidFill>
            <a:ln w="12700">
              <a:solidFill>
                <a:srgbClr val="000000"/>
              </a:solidFill>
              <a:miter lim="800000"/>
              <a:headEnd/>
              <a:tailEnd/>
            </a:ln>
          </p:spPr>
          <p:txBody>
            <a:bodyPr wrap="none" anchor="ctr"/>
            <a:lstStyle/>
            <a:p>
              <a:endParaRPr lang="en-US" sz="1200"/>
            </a:p>
          </p:txBody>
        </p:sp>
        <p:sp>
          <p:nvSpPr>
            <p:cNvPr id="17" name="Text Box 30"/>
            <p:cNvSpPr txBox="1">
              <a:spLocks noChangeArrowheads="1"/>
            </p:cNvSpPr>
            <p:nvPr/>
          </p:nvSpPr>
          <p:spPr bwMode="auto">
            <a:xfrm>
              <a:off x="1390167" y="1895142"/>
              <a:ext cx="4124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dirty="0">
                  <a:solidFill>
                    <a:srgbClr val="000000"/>
                  </a:solidFill>
                </a:rPr>
                <a:t>1</a:t>
              </a:r>
            </a:p>
          </p:txBody>
        </p:sp>
        <p:sp>
          <p:nvSpPr>
            <p:cNvPr id="18" name="Text Box 31"/>
            <p:cNvSpPr txBox="1">
              <a:spLocks noChangeArrowheads="1"/>
            </p:cNvSpPr>
            <p:nvPr/>
          </p:nvSpPr>
          <p:spPr bwMode="auto">
            <a:xfrm>
              <a:off x="2290742" y="1911167"/>
              <a:ext cx="4420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dirty="0">
                  <a:solidFill>
                    <a:srgbClr val="000000"/>
                  </a:solidFill>
                </a:rPr>
                <a:t>2</a:t>
              </a:r>
            </a:p>
          </p:txBody>
        </p:sp>
        <p:sp>
          <p:nvSpPr>
            <p:cNvPr id="19" name="Text Box 32"/>
            <p:cNvSpPr txBox="1">
              <a:spLocks noChangeArrowheads="1"/>
            </p:cNvSpPr>
            <p:nvPr/>
          </p:nvSpPr>
          <p:spPr bwMode="auto">
            <a:xfrm>
              <a:off x="3494329" y="1928257"/>
              <a:ext cx="4997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dirty="0">
                  <a:solidFill>
                    <a:srgbClr val="000000"/>
                  </a:solidFill>
                </a:rPr>
                <a:t>3</a:t>
              </a:r>
            </a:p>
          </p:txBody>
        </p:sp>
        <p:sp>
          <p:nvSpPr>
            <p:cNvPr id="20" name="Text Box 33"/>
            <p:cNvSpPr txBox="1">
              <a:spLocks noChangeArrowheads="1"/>
            </p:cNvSpPr>
            <p:nvPr/>
          </p:nvSpPr>
          <p:spPr bwMode="auto">
            <a:xfrm>
              <a:off x="4765004" y="1946132"/>
              <a:ext cx="490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dirty="0">
                  <a:solidFill>
                    <a:srgbClr val="000000"/>
                  </a:solidFill>
                </a:rPr>
                <a:t>4</a:t>
              </a:r>
            </a:p>
          </p:txBody>
        </p:sp>
        <p:grpSp>
          <p:nvGrpSpPr>
            <p:cNvPr id="21" name="Group 38"/>
            <p:cNvGrpSpPr>
              <a:grpSpLocks/>
            </p:cNvGrpSpPr>
            <p:nvPr/>
          </p:nvGrpSpPr>
          <p:grpSpPr bwMode="auto">
            <a:xfrm rot="5400000" flipH="1" flipV="1">
              <a:off x="2284161" y="3783384"/>
              <a:ext cx="401263" cy="401581"/>
              <a:chOff x="564" y="2628"/>
              <a:chExt cx="516" cy="516"/>
            </a:xfrm>
          </p:grpSpPr>
          <p:sp>
            <p:nvSpPr>
              <p:cNvPr id="30" name="AutoShape 39"/>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sp>
            <p:nvSpPr>
              <p:cNvPr id="31" name="Oval 40"/>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p>
            </p:txBody>
          </p:sp>
        </p:grpSp>
        <p:sp>
          <p:nvSpPr>
            <p:cNvPr id="22" name="Text Box 34"/>
            <p:cNvSpPr txBox="1">
              <a:spLocks noChangeArrowheads="1"/>
            </p:cNvSpPr>
            <p:nvPr/>
          </p:nvSpPr>
          <p:spPr bwMode="auto">
            <a:xfrm>
              <a:off x="5650192" y="3728785"/>
              <a:ext cx="485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dirty="0">
                  <a:solidFill>
                    <a:srgbClr val="000000"/>
                  </a:solidFill>
                </a:rPr>
                <a:t>5</a:t>
              </a:r>
            </a:p>
          </p:txBody>
        </p:sp>
        <p:sp>
          <p:nvSpPr>
            <p:cNvPr id="23" name="Text Box 42"/>
            <p:cNvSpPr txBox="1">
              <a:spLocks noChangeArrowheads="1"/>
            </p:cNvSpPr>
            <p:nvPr/>
          </p:nvSpPr>
          <p:spPr bwMode="auto">
            <a:xfrm>
              <a:off x="5614758" y="4370352"/>
              <a:ext cx="2349062" cy="5847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1200" dirty="0"/>
                <a:t>Space</a:t>
              </a:r>
            </a:p>
          </p:txBody>
        </p:sp>
        <p:sp>
          <p:nvSpPr>
            <p:cNvPr id="24" name="Text Box 25"/>
            <p:cNvSpPr txBox="1">
              <a:spLocks noChangeArrowheads="1"/>
            </p:cNvSpPr>
            <p:nvPr/>
          </p:nvSpPr>
          <p:spPr bwMode="auto">
            <a:xfrm>
              <a:off x="1685464" y="4298056"/>
              <a:ext cx="10247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dirty="0" smtClean="0">
                  <a:solidFill>
                    <a:srgbClr val="000000"/>
                  </a:solidFill>
                </a:rPr>
                <a:t>Fan</a:t>
              </a:r>
              <a:endParaRPr lang="en-US" sz="1200" dirty="0">
                <a:solidFill>
                  <a:srgbClr val="000000"/>
                </a:solidFill>
              </a:endParaRPr>
            </a:p>
          </p:txBody>
        </p:sp>
        <p:sp>
          <p:nvSpPr>
            <p:cNvPr id="25" name="Line Callout 1 24"/>
            <p:cNvSpPr/>
            <p:nvPr/>
          </p:nvSpPr>
          <p:spPr bwMode="auto">
            <a:xfrm>
              <a:off x="262890" y="5291040"/>
              <a:ext cx="4400549" cy="984030"/>
            </a:xfrm>
            <a:prstGeom prst="borderCallout1">
              <a:avLst>
                <a:gd name="adj1" fmla="val 51661"/>
                <a:gd name="adj2" fmla="val 102922"/>
                <a:gd name="adj3" fmla="val -134209"/>
                <a:gd name="adj4" fmla="val 112428"/>
              </a:avLst>
            </a:prstGeom>
            <a:noFill/>
            <a:ln w="3810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dirty="0" smtClean="0">
                  <a:ln>
                    <a:noFill/>
                  </a:ln>
                  <a:solidFill>
                    <a:schemeClr val="tx2">
                      <a:lumMod val="50000"/>
                    </a:schemeClr>
                  </a:solidFill>
                  <a:effectLst/>
                  <a:latin typeface="Arial" charset="0"/>
                </a:rPr>
                <a:t>SA DBT, DPT to decouple space loads?</a:t>
              </a:r>
            </a:p>
          </p:txBody>
        </p:sp>
        <p:cxnSp>
          <p:nvCxnSpPr>
            <p:cNvPr id="26" name="Straight Arrow Connector 25"/>
            <p:cNvCxnSpPr/>
            <p:nvPr/>
          </p:nvCxnSpPr>
          <p:spPr bwMode="auto">
            <a:xfrm flipH="1" flipV="1">
              <a:off x="7604760" y="2286000"/>
              <a:ext cx="137160" cy="1158240"/>
            </a:xfrm>
            <a:prstGeom prst="straightConnector1">
              <a:avLst/>
            </a:prstGeom>
            <a:solidFill>
              <a:schemeClr val="accent1"/>
            </a:solidFill>
            <a:ln w="57150" cap="flat" cmpd="sng" algn="ctr">
              <a:solidFill>
                <a:srgbClr val="777777"/>
              </a:solidFill>
              <a:prstDash val="solid"/>
              <a:round/>
              <a:headEnd type="none" w="med" len="med"/>
              <a:tailEnd type="triangle" w="med" len="med"/>
            </a:ln>
            <a:effectLst/>
          </p:spPr>
        </p:cxnSp>
        <p:sp>
          <p:nvSpPr>
            <p:cNvPr id="27" name="Text Box 24"/>
            <p:cNvSpPr txBox="1">
              <a:spLocks noChangeArrowheads="1"/>
            </p:cNvSpPr>
            <p:nvPr/>
          </p:nvSpPr>
          <p:spPr bwMode="auto">
            <a:xfrm>
              <a:off x="6145530" y="1648682"/>
              <a:ext cx="2821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dirty="0" smtClean="0">
                  <a:solidFill>
                    <a:srgbClr val="000000"/>
                  </a:solidFill>
                </a:rPr>
                <a:t>Pressurization</a:t>
              </a:r>
              <a:endParaRPr lang="en-US" sz="1200" dirty="0">
                <a:solidFill>
                  <a:srgbClr val="000000"/>
                </a:solidFill>
              </a:endParaRPr>
            </a:p>
          </p:txBody>
        </p:sp>
        <p:sp>
          <p:nvSpPr>
            <p:cNvPr id="28" name="TextBox 27"/>
            <p:cNvSpPr txBox="1"/>
            <p:nvPr/>
          </p:nvSpPr>
          <p:spPr>
            <a:xfrm rot="5400000">
              <a:off x="6438667" y="3059431"/>
              <a:ext cx="774258" cy="1015663"/>
            </a:xfrm>
            <a:prstGeom prst="rect">
              <a:avLst/>
            </a:prstGeom>
            <a:solidFill>
              <a:schemeClr val="tx2">
                <a:lumMod val="60000"/>
                <a:lumOff val="40000"/>
              </a:schemeClr>
            </a:solidFill>
          </p:spPr>
          <p:txBody>
            <a:bodyPr vert="vert270" wrap="square" rtlCol="0" anchor="ctr">
              <a:spAutoFit/>
            </a:bodyPr>
            <a:lstStyle/>
            <a:p>
              <a:pPr algn="ctr"/>
              <a:r>
                <a:rPr lang="en-US" sz="1200" b="1" dirty="0">
                  <a:solidFill>
                    <a:schemeClr val="bg1"/>
                  </a:solidFill>
                </a:rPr>
                <a:t>A</a:t>
              </a:r>
              <a:r>
                <a:rPr lang="en-US" sz="1200" b="1" dirty="0" smtClean="0">
                  <a:solidFill>
                    <a:schemeClr val="bg1"/>
                  </a:solidFill>
                </a:rPr>
                <a:t>CB</a:t>
              </a:r>
              <a:endParaRPr lang="en-US" sz="1200" b="1" dirty="0">
                <a:solidFill>
                  <a:schemeClr val="bg1"/>
                </a:solidFill>
              </a:endParaRPr>
            </a:p>
          </p:txBody>
        </p:sp>
        <p:cxnSp>
          <p:nvCxnSpPr>
            <p:cNvPr id="29" name="Straight Arrow Connector 28"/>
            <p:cNvCxnSpPr/>
            <p:nvPr/>
          </p:nvCxnSpPr>
          <p:spPr bwMode="auto">
            <a:xfrm flipH="1">
              <a:off x="6812280" y="2682240"/>
              <a:ext cx="15240" cy="594360"/>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25544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1675"/>
            <a:ext cx="9144000" cy="1470025"/>
          </a:xfrm>
        </p:spPr>
        <p:txBody>
          <a:bodyPr>
            <a:noAutofit/>
          </a:bodyPr>
          <a:lstStyle/>
          <a:p>
            <a:r>
              <a:rPr lang="en-US" sz="4400" dirty="0" smtClean="0"/>
              <a:t>Emergence </a:t>
            </a:r>
            <a:r>
              <a:rPr lang="en-US" sz="4400" dirty="0"/>
              <a:t>of ACB </a:t>
            </a:r>
            <a:r>
              <a:rPr lang="en-US" sz="4400" dirty="0" smtClean="0"/>
              <a:t>technology</a:t>
            </a:r>
            <a:br>
              <a:rPr lang="en-US" sz="4400" dirty="0" smtClean="0"/>
            </a:br>
            <a:r>
              <a:rPr lang="en-US" sz="4400" dirty="0" smtClean="0"/>
              <a:t>in </a:t>
            </a:r>
            <a:r>
              <a:rPr lang="en-US" sz="4400" dirty="0"/>
              <a:t>the USA</a:t>
            </a:r>
            <a:br>
              <a:rPr lang="en-US" sz="4400" dirty="0"/>
            </a:br>
            <a:endParaRPr lang="en-US" sz="4400" dirty="0"/>
          </a:p>
        </p:txBody>
      </p:sp>
      <p:sp>
        <p:nvSpPr>
          <p:cNvPr id="3" name="Subtitle 2"/>
          <p:cNvSpPr>
            <a:spLocks noGrp="1"/>
          </p:cNvSpPr>
          <p:nvPr>
            <p:ph type="subTitle" idx="1"/>
          </p:nvPr>
        </p:nvSpPr>
        <p:spPr>
          <a:xfrm>
            <a:off x="533400" y="1752600"/>
            <a:ext cx="7635240" cy="4892040"/>
          </a:xfrm>
        </p:spPr>
        <p:txBody>
          <a:bodyPr>
            <a:normAutofit lnSpcReduction="10000"/>
          </a:bodyPr>
          <a:lstStyle/>
          <a:p>
            <a:pPr marL="457200" lvl="0" indent="-457200" algn="l">
              <a:buFont typeface="Arial" panose="020B0604020202020204" pitchFamily="34" charset="0"/>
              <a:buChar char="•"/>
            </a:pPr>
            <a:r>
              <a:rPr lang="en-US" dirty="0" smtClean="0"/>
              <a:t>Proper </a:t>
            </a:r>
            <a:r>
              <a:rPr lang="en-US" dirty="0"/>
              <a:t>ACB system design advantages over all-air VAV system designs</a:t>
            </a:r>
          </a:p>
          <a:p>
            <a:pPr marL="914400" lvl="1" indent="-457200" algn="l">
              <a:buFont typeface="Courier New" panose="02070309020205020404" pitchFamily="49" charset="0"/>
              <a:buChar char="o"/>
            </a:pPr>
            <a:r>
              <a:rPr lang="en-US" dirty="0"/>
              <a:t>Fan energy</a:t>
            </a:r>
          </a:p>
          <a:p>
            <a:pPr marL="914400" lvl="1" indent="-457200" algn="l">
              <a:buFont typeface="Courier New" panose="02070309020205020404" pitchFamily="49" charset="0"/>
              <a:buChar char="o"/>
            </a:pPr>
            <a:r>
              <a:rPr lang="en-US" dirty="0"/>
              <a:t>Chiller op cost</a:t>
            </a:r>
          </a:p>
          <a:p>
            <a:pPr marL="914400" lvl="1" indent="-457200" algn="l">
              <a:buFont typeface="Courier New" panose="02070309020205020404" pitchFamily="49" charset="0"/>
              <a:buChar char="o"/>
            </a:pPr>
            <a:r>
              <a:rPr lang="en-US" dirty="0" smtClean="0"/>
              <a:t>Comfort</a:t>
            </a:r>
          </a:p>
          <a:p>
            <a:pPr marL="914400" lvl="1" indent="-457200" algn="l">
              <a:buFont typeface="Courier New" panose="02070309020205020404" pitchFamily="49" charset="0"/>
              <a:buChar char="o"/>
            </a:pPr>
            <a:r>
              <a:rPr lang="en-US" dirty="0" smtClean="0"/>
              <a:t>Enhanced IEQ</a:t>
            </a:r>
            <a:endParaRPr lang="en-US" dirty="0"/>
          </a:p>
          <a:p>
            <a:pPr marL="914400" lvl="1" indent="-457200" algn="l">
              <a:buFont typeface="Courier New" panose="02070309020205020404" pitchFamily="49" charset="0"/>
              <a:buChar char="o"/>
            </a:pPr>
            <a:r>
              <a:rPr lang="en-US" dirty="0" smtClean="0"/>
              <a:t>Reduced Op </a:t>
            </a:r>
            <a:r>
              <a:rPr lang="en-US" dirty="0"/>
              <a:t>cost</a:t>
            </a:r>
          </a:p>
          <a:p>
            <a:pPr marL="914400" lvl="1" indent="-457200" algn="l">
              <a:buFont typeface="Courier New" panose="02070309020205020404" pitchFamily="49" charset="0"/>
              <a:buChar char="o"/>
            </a:pPr>
            <a:r>
              <a:rPr lang="en-US" dirty="0" smtClean="0"/>
              <a:t>Reduced First cost</a:t>
            </a:r>
            <a:r>
              <a:rPr lang="en-US" dirty="0">
                <a:cs typeface="Arial" pitchFamily="34" charset="0"/>
              </a:rPr>
              <a:t> Low maintenance costs (No moving parts)</a:t>
            </a:r>
          </a:p>
          <a:p>
            <a:pPr marL="914400" lvl="1" indent="-457200" algn="l">
              <a:buFont typeface="Courier New" panose="02070309020205020404" pitchFamily="49" charset="0"/>
              <a:buChar char="o"/>
            </a:pPr>
            <a:r>
              <a:rPr lang="en-US" dirty="0" smtClean="0">
                <a:cs typeface="Arial" pitchFamily="34" charset="0"/>
              </a:rPr>
              <a:t>Cooling </a:t>
            </a:r>
            <a:r>
              <a:rPr lang="en-US" dirty="0">
                <a:cs typeface="Arial" pitchFamily="34" charset="0"/>
              </a:rPr>
              <a:t>Capacity:  ~ 32 – 125 </a:t>
            </a:r>
            <a:r>
              <a:rPr lang="en-US" dirty="0" err="1">
                <a:cs typeface="Arial" pitchFamily="34" charset="0"/>
              </a:rPr>
              <a:t>Btuh</a:t>
            </a:r>
            <a:r>
              <a:rPr lang="en-US" dirty="0">
                <a:cs typeface="Arial" pitchFamily="34" charset="0"/>
              </a:rPr>
              <a:t>/ft</a:t>
            </a:r>
            <a:r>
              <a:rPr lang="en-US" baseline="30000" dirty="0">
                <a:cs typeface="Arial" pitchFamily="34" charset="0"/>
              </a:rPr>
              <a:t>2</a:t>
            </a:r>
            <a:endParaRPr lang="en-US" dirty="0"/>
          </a:p>
          <a:p>
            <a:pPr marL="457200" lvl="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8379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985"/>
            <a:ext cx="9144000" cy="1470025"/>
          </a:xfrm>
        </p:spPr>
        <p:txBody>
          <a:bodyPr>
            <a:noAutofit/>
          </a:bodyPr>
          <a:lstStyle/>
          <a:p>
            <a:r>
              <a:rPr lang="en-US" sz="4400" dirty="0" smtClean="0"/>
              <a:t>Emergence </a:t>
            </a:r>
            <a:r>
              <a:rPr lang="en-US" sz="4400" dirty="0"/>
              <a:t>of ACB </a:t>
            </a:r>
            <a:r>
              <a:rPr lang="en-US" sz="4400" dirty="0" smtClean="0"/>
              <a:t>technology</a:t>
            </a:r>
            <a:br>
              <a:rPr lang="en-US" sz="4400" dirty="0" smtClean="0"/>
            </a:br>
            <a:r>
              <a:rPr lang="en-US" sz="4400" dirty="0" smtClean="0"/>
              <a:t>in </a:t>
            </a:r>
            <a:r>
              <a:rPr lang="en-US" sz="4400" dirty="0"/>
              <a:t>the USA</a:t>
            </a:r>
            <a:br>
              <a:rPr lang="en-US" sz="4400" dirty="0"/>
            </a:br>
            <a:endParaRPr lang="en-US" sz="4400" dirty="0"/>
          </a:p>
        </p:txBody>
      </p:sp>
      <p:sp>
        <p:nvSpPr>
          <p:cNvPr id="3" name="Subtitle 2"/>
          <p:cNvSpPr>
            <a:spLocks noGrp="1"/>
          </p:cNvSpPr>
          <p:nvPr>
            <p:ph type="subTitle" idx="1"/>
          </p:nvPr>
        </p:nvSpPr>
        <p:spPr>
          <a:xfrm>
            <a:off x="320040" y="1478280"/>
            <a:ext cx="8473440" cy="3947160"/>
          </a:xfrm>
        </p:spPr>
        <p:txBody>
          <a:bodyPr>
            <a:normAutofit/>
          </a:bodyPr>
          <a:lstStyle/>
          <a:p>
            <a:pPr marL="457200" lvl="0" indent="-457200" algn="l">
              <a:buFont typeface="Arial" panose="020B0604020202020204" pitchFamily="34" charset="0"/>
              <a:buChar char="•"/>
            </a:pPr>
            <a:r>
              <a:rPr lang="en-US" dirty="0" smtClean="0"/>
              <a:t>First </a:t>
            </a:r>
            <a:r>
              <a:rPr lang="en-US" dirty="0"/>
              <a:t>major systems</a:t>
            </a:r>
          </a:p>
          <a:p>
            <a:pPr marL="457200" lvl="0" indent="-457200" algn="l">
              <a:buFont typeface="Arial" panose="020B0604020202020204" pitchFamily="34" charset="0"/>
              <a:buChar char="•"/>
            </a:pPr>
            <a:r>
              <a:rPr lang="en-US" dirty="0"/>
              <a:t>ACB availability domestically and internationally</a:t>
            </a:r>
          </a:p>
          <a:p>
            <a:pPr marL="457200" lvl="0" indent="-457200" algn="l">
              <a:buFont typeface="Arial" panose="020B0604020202020204" pitchFamily="34" charset="0"/>
              <a:buChar char="•"/>
            </a:pPr>
            <a:r>
              <a:rPr lang="en-US" dirty="0"/>
              <a:t>Existence of an ACB association of manufacturers</a:t>
            </a:r>
          </a:p>
          <a:p>
            <a:pPr marL="457200" lvl="0" indent="-457200" algn="l">
              <a:buFont typeface="Arial" panose="020B0604020202020204" pitchFamily="34" charset="0"/>
              <a:buChar char="•"/>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 y="4413250"/>
            <a:ext cx="7962900"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3976167932"/>
              </p:ext>
            </p:extLst>
          </p:nvPr>
        </p:nvGraphicFramePr>
        <p:xfrm>
          <a:off x="0" y="878984"/>
          <a:ext cx="9144000" cy="45007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3291840"/>
            <a:ext cx="4373880" cy="584775"/>
          </a:xfrm>
          <a:prstGeom prst="rect">
            <a:avLst/>
          </a:prstGeom>
          <a:solidFill>
            <a:schemeClr val="bg1"/>
          </a:solidFill>
        </p:spPr>
        <p:txBody>
          <a:bodyPr wrap="square" rtlCol="0">
            <a:spAutoFit/>
          </a:bodyPr>
          <a:lstStyle/>
          <a:p>
            <a:r>
              <a:rPr lang="en-US" sz="3200" dirty="0" smtClean="0"/>
              <a:t>Passive Chilled Beams</a:t>
            </a:r>
            <a:endParaRPr lang="en-US" sz="3200" dirty="0"/>
          </a:p>
        </p:txBody>
      </p:sp>
    </p:spTree>
    <p:extLst>
      <p:ext uri="{BB962C8B-B14F-4D97-AF65-F5344CB8AC3E}">
        <p14:creationId xmlns:p14="http://schemas.microsoft.com/office/powerpoint/2010/main" val="302284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66"/>
                                        </p:tgtEl>
                                        <p:attrNameLst>
                                          <p:attrName>style.visibility</p:attrName>
                                        </p:attrNameLst>
                                      </p:cBhvr>
                                      <p:to>
                                        <p:strVal val="visible"/>
                                      </p:to>
                                    </p:set>
                                    <p:anim calcmode="lin" valueType="num">
                                      <p:cBhvr additive="base">
                                        <p:cTn id="31" dur="500" fill="hold"/>
                                        <p:tgtEl>
                                          <p:spTgt spid="11266"/>
                                        </p:tgtEl>
                                        <p:attrNameLst>
                                          <p:attrName>ppt_x</p:attrName>
                                        </p:attrNameLst>
                                      </p:cBhvr>
                                      <p:tavLst>
                                        <p:tav tm="0">
                                          <p:val>
                                            <p:strVal val="#ppt_x"/>
                                          </p:val>
                                        </p:tav>
                                        <p:tav tm="100000">
                                          <p:val>
                                            <p:strVal val="#ppt_x"/>
                                          </p:val>
                                        </p:tav>
                                      </p:tavLst>
                                    </p:anim>
                                    <p:anim calcmode="lin" valueType="num">
                                      <p:cBhvr additive="base">
                                        <p:cTn id="3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Graphic spid="5" grpId="1">
        <p:bldAsOne/>
      </p:bldGraphic>
      <p:bldP spid="4" grpId="0" animBg="1"/>
      <p:bldP spid="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265"/>
            <a:ext cx="9144000" cy="1470025"/>
          </a:xfrm>
        </p:spPr>
        <p:txBody>
          <a:bodyPr>
            <a:noAutofit/>
          </a:bodyPr>
          <a:lstStyle/>
          <a:p>
            <a:r>
              <a:rPr lang="en-US" sz="4400" dirty="0" smtClean="0"/>
              <a:t>Emergence </a:t>
            </a:r>
            <a:r>
              <a:rPr lang="en-US" sz="4400" dirty="0"/>
              <a:t>of ACB </a:t>
            </a:r>
            <a:r>
              <a:rPr lang="en-US" sz="4400" dirty="0" smtClean="0"/>
              <a:t>technology</a:t>
            </a:r>
            <a:br>
              <a:rPr lang="en-US" sz="4400" dirty="0" smtClean="0"/>
            </a:br>
            <a:r>
              <a:rPr lang="en-US" sz="4400" dirty="0" smtClean="0"/>
              <a:t>in </a:t>
            </a:r>
            <a:r>
              <a:rPr lang="en-US" sz="4400" dirty="0"/>
              <a:t>the </a:t>
            </a:r>
            <a:r>
              <a:rPr lang="en-US" sz="4400" dirty="0" smtClean="0"/>
              <a:t>USA, Cons</a:t>
            </a:r>
            <a:r>
              <a:rPr lang="en-US" sz="4400" dirty="0"/>
              <a:t/>
            </a:r>
            <a:br>
              <a:rPr lang="en-US" sz="4400" dirty="0"/>
            </a:br>
            <a:endParaRPr lang="en-US"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960" y="1897380"/>
            <a:ext cx="6614160" cy="4960620"/>
          </a:xfrm>
          <a:prstGeom prst="rect">
            <a:avLst/>
          </a:prstGeom>
        </p:spPr>
      </p:pic>
    </p:spTree>
    <p:extLst>
      <p:ext uri="{BB962C8B-B14F-4D97-AF65-F5344CB8AC3E}">
        <p14:creationId xmlns:p14="http://schemas.microsoft.com/office/powerpoint/2010/main" val="2970782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265"/>
            <a:ext cx="9144000" cy="1470025"/>
          </a:xfrm>
        </p:spPr>
        <p:txBody>
          <a:bodyPr>
            <a:noAutofit/>
          </a:bodyPr>
          <a:lstStyle/>
          <a:p>
            <a:r>
              <a:rPr lang="en-US" sz="4400" dirty="0" smtClean="0"/>
              <a:t>Emergence </a:t>
            </a:r>
            <a:r>
              <a:rPr lang="en-US" sz="4400" dirty="0"/>
              <a:t>of ACB </a:t>
            </a:r>
            <a:r>
              <a:rPr lang="en-US" sz="4400" dirty="0" smtClean="0"/>
              <a:t>technology</a:t>
            </a:r>
            <a:br>
              <a:rPr lang="en-US" sz="4400" dirty="0" smtClean="0"/>
            </a:br>
            <a:r>
              <a:rPr lang="en-US" sz="4400" dirty="0" smtClean="0"/>
              <a:t>in </a:t>
            </a:r>
            <a:r>
              <a:rPr lang="en-US" sz="4400" dirty="0"/>
              <a:t>the </a:t>
            </a:r>
            <a:r>
              <a:rPr lang="en-US" sz="4400" dirty="0" smtClean="0"/>
              <a:t>USA, Cons</a:t>
            </a:r>
            <a:r>
              <a:rPr lang="en-US" sz="4400" dirty="0"/>
              <a:t/>
            </a:r>
            <a:br>
              <a:rPr lang="en-US" sz="4400" dirty="0"/>
            </a:br>
            <a:endParaRPr lang="en-US" sz="4400" dirty="0"/>
          </a:p>
        </p:txBody>
      </p:sp>
      <p:sp>
        <p:nvSpPr>
          <p:cNvPr id="3" name="Subtitle 2"/>
          <p:cNvSpPr>
            <a:spLocks noGrp="1"/>
          </p:cNvSpPr>
          <p:nvPr>
            <p:ph type="subTitle" idx="1"/>
          </p:nvPr>
        </p:nvSpPr>
        <p:spPr>
          <a:xfrm>
            <a:off x="304800" y="1965960"/>
            <a:ext cx="8534400" cy="670560"/>
          </a:xfrm>
        </p:spPr>
        <p:txBody>
          <a:bodyPr>
            <a:normAutofit/>
          </a:bodyPr>
          <a:lstStyle/>
          <a:p>
            <a:pPr lvl="0" algn="l"/>
            <a:r>
              <a:rPr lang="en-US" dirty="0" smtClean="0"/>
              <a:t> ASHRAE </a:t>
            </a:r>
            <a:r>
              <a:rPr lang="en-US" dirty="0"/>
              <a:t>Journal </a:t>
            </a:r>
            <a:r>
              <a:rPr lang="en-US" dirty="0" smtClean="0"/>
              <a:t>May 2013 feature article</a:t>
            </a:r>
            <a:endParaRPr lang="en-US" dirty="0"/>
          </a:p>
          <a:p>
            <a:pPr marL="457200" lvl="0" indent="-457200" algn="l">
              <a:buFont typeface="Arial" panose="020B0604020202020204" pitchFamily="34" charset="0"/>
              <a:buChar char="•"/>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84" y="2586354"/>
            <a:ext cx="8546507" cy="203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5943600" y="4251960"/>
            <a:ext cx="2758440" cy="42672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0872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0665"/>
            <a:ext cx="9144000" cy="1470025"/>
          </a:xfrm>
        </p:spPr>
        <p:txBody>
          <a:bodyPr>
            <a:noAutofit/>
          </a:bodyPr>
          <a:lstStyle/>
          <a:p>
            <a:r>
              <a:rPr lang="en-US" sz="4400" dirty="0" smtClean="0"/>
              <a:t>Emergence </a:t>
            </a:r>
            <a:r>
              <a:rPr lang="en-US" sz="4400" dirty="0"/>
              <a:t>of ACB </a:t>
            </a:r>
            <a:r>
              <a:rPr lang="en-US" sz="4400" dirty="0" smtClean="0"/>
              <a:t>technology</a:t>
            </a:r>
            <a:br>
              <a:rPr lang="en-US" sz="4400" dirty="0" smtClean="0"/>
            </a:br>
            <a:r>
              <a:rPr lang="en-US" sz="4400" dirty="0" smtClean="0"/>
              <a:t>in </a:t>
            </a:r>
            <a:r>
              <a:rPr lang="en-US" sz="4400" dirty="0"/>
              <a:t>the </a:t>
            </a:r>
            <a:r>
              <a:rPr lang="en-US" sz="4400" dirty="0" smtClean="0"/>
              <a:t>USA, Cons</a:t>
            </a:r>
            <a:r>
              <a:rPr lang="en-US" sz="4400" dirty="0"/>
              <a:t/>
            </a:r>
            <a:br>
              <a:rPr lang="en-US" sz="4400" dirty="0"/>
            </a:br>
            <a:endParaRPr lang="en-US" sz="4400" dirty="0"/>
          </a:p>
        </p:txBody>
      </p:sp>
      <p:sp>
        <p:nvSpPr>
          <p:cNvPr id="3" name="Subtitle 2"/>
          <p:cNvSpPr>
            <a:spLocks noGrp="1"/>
          </p:cNvSpPr>
          <p:nvPr>
            <p:ph type="subTitle" idx="1"/>
          </p:nvPr>
        </p:nvSpPr>
        <p:spPr>
          <a:xfrm>
            <a:off x="304800" y="1691640"/>
            <a:ext cx="8656320" cy="5166360"/>
          </a:xfrm>
        </p:spPr>
        <p:txBody>
          <a:bodyPr>
            <a:normAutofit/>
          </a:bodyPr>
          <a:lstStyle/>
          <a:p>
            <a:pPr lvl="0" algn="l"/>
            <a:r>
              <a:rPr lang="en-US" dirty="0" smtClean="0"/>
              <a:t> ASHRAE </a:t>
            </a:r>
            <a:r>
              <a:rPr lang="en-US" dirty="0"/>
              <a:t>Journal </a:t>
            </a:r>
            <a:r>
              <a:rPr lang="en-US" dirty="0" smtClean="0"/>
              <a:t>May 2013 feature article </a:t>
            </a:r>
            <a:br>
              <a:rPr lang="en-US" dirty="0" smtClean="0"/>
            </a:br>
            <a:r>
              <a:rPr lang="en-US" b="1" i="1" u="sng" dirty="0" smtClean="0"/>
              <a:t>conclusion</a:t>
            </a:r>
            <a:r>
              <a:rPr lang="en-US" dirty="0" smtClean="0"/>
              <a:t>, </a:t>
            </a:r>
          </a:p>
          <a:p>
            <a:pPr marL="457200" lvl="0" indent="-457200" algn="l">
              <a:buFont typeface="Arial" panose="020B0604020202020204" pitchFamily="34" charset="0"/>
              <a:buChar char="•"/>
            </a:pPr>
            <a:r>
              <a:rPr lang="en-US" dirty="0" smtClean="0"/>
              <a:t>the </a:t>
            </a:r>
            <a:r>
              <a:rPr lang="en-US" dirty="0"/>
              <a:t>VAV reheat system </a:t>
            </a:r>
            <a:r>
              <a:rPr lang="en-US" dirty="0" smtClean="0"/>
              <a:t>had:</a:t>
            </a:r>
          </a:p>
          <a:p>
            <a:pPr marL="914400" lvl="1" indent="-457200" algn="l">
              <a:buFont typeface="Courier New" panose="02070309020205020404" pitchFamily="49" charset="0"/>
              <a:buChar char="o"/>
            </a:pPr>
            <a:r>
              <a:rPr lang="en-US" dirty="0" smtClean="0"/>
              <a:t>the </a:t>
            </a:r>
            <a:r>
              <a:rPr lang="en-US" dirty="0"/>
              <a:t>lowest first </a:t>
            </a:r>
            <a:r>
              <a:rPr lang="en-US" dirty="0" smtClean="0"/>
              <a:t>and energy costs</a:t>
            </a:r>
          </a:p>
          <a:p>
            <a:pPr marL="914400" lvl="1" indent="-457200" algn="l">
              <a:buFont typeface="Courier New" panose="02070309020205020404" pitchFamily="49" charset="0"/>
              <a:buChar char="o"/>
            </a:pPr>
            <a:r>
              <a:rPr lang="en-US" dirty="0" smtClean="0"/>
              <a:t>many </a:t>
            </a:r>
            <a:r>
              <a:rPr lang="en-US" dirty="0"/>
              <a:t>of the supposed advantages of ACB+DOAS relative to </a:t>
            </a:r>
            <a:r>
              <a:rPr lang="en-US" dirty="0" smtClean="0"/>
              <a:t>VAVR </a:t>
            </a:r>
            <a:r>
              <a:rPr lang="en-US" dirty="0"/>
              <a:t>turned out to be largely </a:t>
            </a:r>
            <a:r>
              <a:rPr lang="en-US" dirty="0" smtClean="0"/>
              <a:t>overstated, </a:t>
            </a:r>
            <a:r>
              <a:rPr lang="en-US" dirty="0"/>
              <a:t>such </a:t>
            </a:r>
            <a:r>
              <a:rPr lang="en-US" dirty="0" smtClean="0"/>
              <a:t>as:</a:t>
            </a:r>
          </a:p>
          <a:p>
            <a:pPr marL="1371600" lvl="2" indent="-457200" algn="l">
              <a:buClr>
                <a:schemeClr val="tx2"/>
              </a:buClr>
              <a:buFont typeface="Wingdings" panose="05000000000000000000" pitchFamily="2" charset="2"/>
              <a:buChar char="v"/>
            </a:pPr>
            <a:r>
              <a:rPr lang="en-US" dirty="0" smtClean="0"/>
              <a:t>improved </a:t>
            </a:r>
            <a:r>
              <a:rPr lang="en-US" dirty="0"/>
              <a:t>indoor air quality and </a:t>
            </a:r>
            <a:endParaRPr lang="en-US" dirty="0" smtClean="0"/>
          </a:p>
          <a:p>
            <a:pPr marL="1371600" lvl="2" indent="-457200" algn="l">
              <a:buClr>
                <a:schemeClr val="tx2"/>
              </a:buClr>
              <a:buFont typeface="Wingdings" panose="05000000000000000000" pitchFamily="2" charset="2"/>
              <a:buChar char="v"/>
            </a:pPr>
            <a:r>
              <a:rPr lang="en-US" dirty="0" smtClean="0"/>
              <a:t>a </a:t>
            </a:r>
            <a:r>
              <a:rPr lang="en-US" dirty="0"/>
              <a:t>lower floor/floor </a:t>
            </a:r>
            <a:r>
              <a:rPr lang="en-US" dirty="0" smtClean="0"/>
              <a:t>height</a:t>
            </a:r>
            <a:r>
              <a:rPr lang="en-US" dirty="0"/>
              <a:t>.</a:t>
            </a:r>
          </a:p>
        </p:txBody>
      </p:sp>
    </p:spTree>
    <p:extLst>
      <p:ext uri="{BB962C8B-B14F-4D97-AF65-F5344CB8AC3E}">
        <p14:creationId xmlns:p14="http://schemas.microsoft.com/office/powerpoint/2010/main" val="167476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0665"/>
            <a:ext cx="9144000" cy="1470025"/>
          </a:xfrm>
        </p:spPr>
        <p:txBody>
          <a:bodyPr>
            <a:noAutofit/>
          </a:bodyPr>
          <a:lstStyle/>
          <a:p>
            <a:r>
              <a:rPr lang="en-US" sz="4400" dirty="0" smtClean="0"/>
              <a:t>Emergence </a:t>
            </a:r>
            <a:r>
              <a:rPr lang="en-US" sz="4400" dirty="0"/>
              <a:t>of ACB </a:t>
            </a:r>
            <a:r>
              <a:rPr lang="en-US" sz="4400" dirty="0" smtClean="0"/>
              <a:t>technology</a:t>
            </a:r>
            <a:br>
              <a:rPr lang="en-US" sz="4400" dirty="0" smtClean="0"/>
            </a:br>
            <a:r>
              <a:rPr lang="en-US" sz="4400" dirty="0" smtClean="0"/>
              <a:t>in </a:t>
            </a:r>
            <a:r>
              <a:rPr lang="en-US" sz="4400" dirty="0"/>
              <a:t>the </a:t>
            </a:r>
            <a:r>
              <a:rPr lang="en-US" sz="4400" dirty="0" smtClean="0"/>
              <a:t>USA, Cons</a:t>
            </a:r>
            <a:r>
              <a:rPr lang="en-US" sz="4400" dirty="0"/>
              <a:t/>
            </a:r>
            <a:br>
              <a:rPr lang="en-US" sz="4400" dirty="0"/>
            </a:br>
            <a:endParaRPr lang="en-US" sz="4400" dirty="0"/>
          </a:p>
        </p:txBody>
      </p:sp>
      <p:sp>
        <p:nvSpPr>
          <p:cNvPr id="3" name="Subtitle 2"/>
          <p:cNvSpPr>
            <a:spLocks noGrp="1"/>
          </p:cNvSpPr>
          <p:nvPr>
            <p:ph type="subTitle" idx="1"/>
          </p:nvPr>
        </p:nvSpPr>
        <p:spPr>
          <a:xfrm>
            <a:off x="304800" y="1691640"/>
            <a:ext cx="8839200" cy="5166360"/>
          </a:xfrm>
        </p:spPr>
        <p:txBody>
          <a:bodyPr>
            <a:normAutofit/>
          </a:bodyPr>
          <a:lstStyle/>
          <a:p>
            <a:pPr marL="457200" lvl="0" indent="-457200" algn="l">
              <a:buFont typeface="Arial" panose="020B0604020202020204" pitchFamily="34" charset="0"/>
              <a:buChar char="•"/>
            </a:pPr>
            <a:r>
              <a:rPr lang="en-US" dirty="0" smtClean="0"/>
              <a:t> ASHRAE </a:t>
            </a:r>
            <a:r>
              <a:rPr lang="en-US" dirty="0"/>
              <a:t>Journal </a:t>
            </a:r>
            <a:r>
              <a:rPr lang="en-US" dirty="0" smtClean="0"/>
              <a:t>May 2013 article </a:t>
            </a:r>
            <a:r>
              <a:rPr lang="en-US" b="1" i="1" u="sng" dirty="0" smtClean="0"/>
              <a:t>ERRORS</a:t>
            </a:r>
            <a:r>
              <a:rPr lang="en-US" dirty="0" smtClean="0"/>
              <a:t>:</a:t>
            </a:r>
          </a:p>
          <a:p>
            <a:pPr marL="971550" lvl="1" indent="-514350" algn="l">
              <a:buFont typeface="+mj-lt"/>
              <a:buAutoNum type="arabicPeriod"/>
            </a:pPr>
            <a:r>
              <a:rPr lang="en-US" dirty="0"/>
              <a:t>The 33,900 cfm of ventilation air used in the design exceeds by 250% the 13, 574 cfm minimum required by ASHRAE Std. 62.1</a:t>
            </a:r>
            <a:r>
              <a:rPr lang="en-US" dirty="0" smtClean="0"/>
              <a:t>.</a:t>
            </a:r>
          </a:p>
          <a:p>
            <a:pPr marL="971550" lvl="1" indent="-514350" algn="l">
              <a:buFont typeface="+mj-lt"/>
              <a:buAutoNum type="arabicPeriod"/>
            </a:pPr>
            <a:r>
              <a:rPr lang="en-US" dirty="0"/>
              <a:t>At 24 cfm/p it is difficult to achieve the 49.4F DPT with the 45 F campus CHWS, and even more difficult when supplying 17 cfm/p at 46.7F SA DPT. </a:t>
            </a:r>
            <a:endParaRPr lang="en-US" dirty="0" smtClean="0"/>
          </a:p>
        </p:txBody>
      </p:sp>
    </p:spTree>
    <p:extLst>
      <p:ext uri="{BB962C8B-B14F-4D97-AF65-F5344CB8AC3E}">
        <p14:creationId xmlns:p14="http://schemas.microsoft.com/office/powerpoint/2010/main" val="5522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0665"/>
            <a:ext cx="9144000" cy="1470025"/>
          </a:xfrm>
        </p:spPr>
        <p:txBody>
          <a:bodyPr>
            <a:noAutofit/>
          </a:bodyPr>
          <a:lstStyle/>
          <a:p>
            <a:r>
              <a:rPr lang="en-US" sz="4400" dirty="0" smtClean="0"/>
              <a:t>Emergence </a:t>
            </a:r>
            <a:r>
              <a:rPr lang="en-US" sz="4400" dirty="0"/>
              <a:t>of ACB </a:t>
            </a:r>
            <a:r>
              <a:rPr lang="en-US" sz="4400" dirty="0" smtClean="0"/>
              <a:t>technology</a:t>
            </a:r>
            <a:br>
              <a:rPr lang="en-US" sz="4400" dirty="0" smtClean="0"/>
            </a:br>
            <a:r>
              <a:rPr lang="en-US" sz="4400" dirty="0" smtClean="0"/>
              <a:t>in </a:t>
            </a:r>
            <a:r>
              <a:rPr lang="en-US" sz="4400" dirty="0"/>
              <a:t>the </a:t>
            </a:r>
            <a:r>
              <a:rPr lang="en-US" sz="4400" dirty="0" smtClean="0"/>
              <a:t>USA, Cons</a:t>
            </a:r>
            <a:r>
              <a:rPr lang="en-US" sz="4400" dirty="0"/>
              <a:t/>
            </a:r>
            <a:br>
              <a:rPr lang="en-US" sz="4400" dirty="0"/>
            </a:br>
            <a:endParaRPr lang="en-US" sz="4400" dirty="0"/>
          </a:p>
        </p:txBody>
      </p:sp>
      <p:sp>
        <p:nvSpPr>
          <p:cNvPr id="3" name="Subtitle 2"/>
          <p:cNvSpPr>
            <a:spLocks noGrp="1"/>
          </p:cNvSpPr>
          <p:nvPr>
            <p:ph type="subTitle" idx="1"/>
          </p:nvPr>
        </p:nvSpPr>
        <p:spPr>
          <a:xfrm>
            <a:off x="304800" y="1691640"/>
            <a:ext cx="8656320" cy="5166360"/>
          </a:xfrm>
        </p:spPr>
        <p:txBody>
          <a:bodyPr>
            <a:normAutofit fontScale="92500"/>
          </a:bodyPr>
          <a:lstStyle/>
          <a:p>
            <a:pPr marL="457200" lvl="0" indent="-457200" algn="l">
              <a:buFont typeface="Arial" panose="020B0604020202020204" pitchFamily="34" charset="0"/>
              <a:buChar char="•"/>
            </a:pPr>
            <a:r>
              <a:rPr lang="en-US" dirty="0" smtClean="0"/>
              <a:t> ASHRAE </a:t>
            </a:r>
            <a:r>
              <a:rPr lang="en-US" dirty="0"/>
              <a:t>Journal </a:t>
            </a:r>
            <a:r>
              <a:rPr lang="en-US" dirty="0" smtClean="0"/>
              <a:t>May 2013 article </a:t>
            </a:r>
            <a:r>
              <a:rPr lang="en-US" b="1" i="1" u="sng" dirty="0"/>
              <a:t>ERRORS</a:t>
            </a:r>
            <a:r>
              <a:rPr lang="en-US" dirty="0"/>
              <a:t>:</a:t>
            </a:r>
            <a:endParaRPr lang="en-US" dirty="0" smtClean="0"/>
          </a:p>
          <a:p>
            <a:pPr marL="971550" lvl="1" indent="-514350" algn="l">
              <a:buFont typeface="+mj-lt"/>
              <a:buAutoNum type="arabicPeriod" startAt="3"/>
            </a:pPr>
            <a:r>
              <a:rPr lang="en-US" dirty="0" smtClean="0"/>
              <a:t>The </a:t>
            </a:r>
            <a:r>
              <a:rPr lang="en-US" dirty="0"/>
              <a:t>highly variable occupancy classrooms should be equipped with DCV.  As a result, the DOAS SA flow rate would vary with occupancy, constrained by a space DBT override, thus operate much like a conventional VAV system</a:t>
            </a:r>
            <a:r>
              <a:rPr lang="en-US" dirty="0" smtClean="0"/>
              <a:t>.</a:t>
            </a:r>
          </a:p>
          <a:p>
            <a:pPr marL="971550" lvl="1" indent="-514350" algn="l">
              <a:buFont typeface="+mj-lt"/>
              <a:buAutoNum type="arabicPeriod" startAt="3"/>
            </a:pPr>
            <a:r>
              <a:rPr lang="en-US" dirty="0"/>
              <a:t>The office design SA flow is 41% greater than required by 62.1.  Providing the extra air adds significantly to the first and operating cost, particularly since all free cooling is eradicated by reheating to 63F. </a:t>
            </a:r>
            <a:endParaRPr lang="en-US" dirty="0" smtClean="0"/>
          </a:p>
        </p:txBody>
      </p:sp>
    </p:spTree>
    <p:extLst>
      <p:ext uri="{BB962C8B-B14F-4D97-AF65-F5344CB8AC3E}">
        <p14:creationId xmlns:p14="http://schemas.microsoft.com/office/powerpoint/2010/main" val="1549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0665"/>
            <a:ext cx="9144000" cy="1470025"/>
          </a:xfrm>
        </p:spPr>
        <p:txBody>
          <a:bodyPr>
            <a:noAutofit/>
          </a:bodyPr>
          <a:lstStyle/>
          <a:p>
            <a:r>
              <a:rPr lang="en-US" sz="4400" dirty="0" smtClean="0"/>
              <a:t>Emergence </a:t>
            </a:r>
            <a:r>
              <a:rPr lang="en-US" sz="4400" dirty="0"/>
              <a:t>of ACB </a:t>
            </a:r>
            <a:r>
              <a:rPr lang="en-US" sz="4400" dirty="0" smtClean="0"/>
              <a:t>technology</a:t>
            </a:r>
            <a:br>
              <a:rPr lang="en-US" sz="4400" dirty="0" smtClean="0"/>
            </a:br>
            <a:r>
              <a:rPr lang="en-US" sz="4400" dirty="0" smtClean="0"/>
              <a:t>in </a:t>
            </a:r>
            <a:r>
              <a:rPr lang="en-US" sz="4400" dirty="0"/>
              <a:t>the </a:t>
            </a:r>
            <a:r>
              <a:rPr lang="en-US" sz="4400" dirty="0" smtClean="0"/>
              <a:t>USA, Cons</a:t>
            </a:r>
            <a:r>
              <a:rPr lang="en-US" sz="4400" dirty="0"/>
              <a:t/>
            </a:r>
            <a:br>
              <a:rPr lang="en-US" sz="4400" dirty="0"/>
            </a:br>
            <a:endParaRPr lang="en-US" sz="4400" dirty="0"/>
          </a:p>
        </p:txBody>
      </p:sp>
      <p:sp>
        <p:nvSpPr>
          <p:cNvPr id="3" name="Subtitle 2"/>
          <p:cNvSpPr>
            <a:spLocks noGrp="1"/>
          </p:cNvSpPr>
          <p:nvPr>
            <p:ph type="subTitle" idx="1"/>
          </p:nvPr>
        </p:nvSpPr>
        <p:spPr>
          <a:xfrm>
            <a:off x="121920" y="1691640"/>
            <a:ext cx="8839200" cy="5166360"/>
          </a:xfrm>
        </p:spPr>
        <p:txBody>
          <a:bodyPr>
            <a:normAutofit/>
          </a:bodyPr>
          <a:lstStyle/>
          <a:p>
            <a:pPr marL="457200" lvl="0" indent="-457200" algn="l">
              <a:buFont typeface="Arial" panose="020B0604020202020204" pitchFamily="34" charset="0"/>
              <a:buChar char="•"/>
            </a:pPr>
            <a:r>
              <a:rPr lang="en-US" dirty="0" smtClean="0"/>
              <a:t> ASHRAE </a:t>
            </a:r>
            <a:r>
              <a:rPr lang="en-US" dirty="0"/>
              <a:t>Journal </a:t>
            </a:r>
            <a:r>
              <a:rPr lang="en-US" dirty="0" smtClean="0"/>
              <a:t>May 2013 article </a:t>
            </a:r>
            <a:r>
              <a:rPr lang="en-US" b="1" i="1" u="sng" dirty="0"/>
              <a:t>ERRORS</a:t>
            </a:r>
            <a:r>
              <a:rPr lang="en-US" dirty="0"/>
              <a:t>:</a:t>
            </a:r>
            <a:endParaRPr lang="en-US" dirty="0" smtClean="0"/>
          </a:p>
          <a:p>
            <a:pPr marL="971550" lvl="1" indent="-514350" algn="l">
              <a:buFont typeface="+mj-lt"/>
              <a:buAutoNum type="arabicPeriod" startAt="5"/>
            </a:pPr>
            <a:r>
              <a:rPr lang="en-US" dirty="0" smtClean="0"/>
              <a:t>Reheating </a:t>
            </a:r>
            <a:r>
              <a:rPr lang="en-US" dirty="0"/>
              <a:t>air from below 50F to 63F in an effort to minimize terminal reheat is an absolute energy and first cost travesty. </a:t>
            </a:r>
            <a:r>
              <a:rPr lang="en-US" dirty="0" smtClean="0"/>
              <a:t>Reheating </a:t>
            </a:r>
            <a:r>
              <a:rPr lang="en-US" dirty="0"/>
              <a:t>that air wastes 145,000 ton-hours of cooling plus the reheat energy, and this is just the tip of the problem.  Minimal if any reheat would be required in the classrooms employing DCV, and it would be most difficult to overcool the office areas with 0.09 cfm/ft</a:t>
            </a:r>
            <a:r>
              <a:rPr lang="en-US" baseline="30000" dirty="0"/>
              <a:t>2</a:t>
            </a:r>
            <a:r>
              <a:rPr lang="en-US" dirty="0"/>
              <a:t> of SA at </a:t>
            </a:r>
            <a:r>
              <a:rPr lang="en-US" dirty="0" smtClean="0"/>
              <a:t>56F.</a:t>
            </a:r>
          </a:p>
          <a:p>
            <a:pPr lvl="1"/>
            <a:r>
              <a:rPr lang="en-US" sz="1500" b="1" dirty="0">
                <a:latin typeface="Arial" panose="020B0604020202020204" pitchFamily="34" charset="0"/>
                <a:cs typeface="Arial" panose="020B0604020202020204" pitchFamily="34" charset="0"/>
                <a:hlinkClick r:id="rId2"/>
              </a:rPr>
              <a:t>http://</a:t>
            </a:r>
            <a:r>
              <a:rPr lang="en-US" sz="1500" b="1" dirty="0" smtClean="0">
                <a:latin typeface="Arial" panose="020B0604020202020204" pitchFamily="34" charset="0"/>
                <a:cs typeface="Arial" panose="020B0604020202020204" pitchFamily="34" charset="0"/>
                <a:hlinkClick r:id="rId2"/>
              </a:rPr>
              <a:t>doas-radiant.psu.edu/Mumma_Observations_Taylor_ASHRAE_May_2013_article.pdf</a:t>
            </a:r>
            <a:r>
              <a:rPr lang="en-US" sz="1500" b="1" dirty="0" smtClean="0">
                <a:latin typeface="Arial" panose="020B0604020202020204" pitchFamily="34" charset="0"/>
                <a:cs typeface="Arial" panose="020B0604020202020204" pitchFamily="34" charset="0"/>
              </a:rPr>
              <a:t> </a:t>
            </a:r>
            <a:endParaRPr lang="en-US" sz="1500" b="1" dirty="0">
              <a:latin typeface="Arial" panose="020B0604020202020204" pitchFamily="34" charset="0"/>
              <a:cs typeface="Arial" panose="020B0604020202020204" pitchFamily="34" charset="0"/>
            </a:endParaRPr>
          </a:p>
        </p:txBody>
      </p:sp>
      <p:sp>
        <p:nvSpPr>
          <p:cNvPr id="4" name="TextBox 3"/>
          <p:cNvSpPr txBox="1"/>
          <p:nvPr/>
        </p:nvSpPr>
        <p:spPr>
          <a:xfrm rot="19972322">
            <a:off x="502920" y="2555855"/>
            <a:ext cx="7955280" cy="1446550"/>
          </a:xfrm>
          <a:prstGeom prst="rect">
            <a:avLst/>
          </a:prstGeom>
          <a:solidFill>
            <a:srgbClr val="FFFF00"/>
          </a:solidFill>
        </p:spPr>
        <p:txBody>
          <a:bodyPr wrap="square" rtlCol="0" anchor="ctr" anchorCtr="0">
            <a:spAutoFit/>
          </a:bodyPr>
          <a:lstStyle/>
          <a:p>
            <a:pPr algn="ctr"/>
            <a:r>
              <a:rPr lang="en-US" sz="4400" dirty="0" smtClean="0">
                <a:solidFill>
                  <a:srgbClr val="FF0000"/>
                </a:solidFill>
                <a:latin typeface="Bernard MT Condensed" panose="02050806060905020404" pitchFamily="18" charset="0"/>
              </a:rPr>
              <a:t>Article conclusion wrong when correct design/application used!</a:t>
            </a:r>
            <a:endParaRPr lang="en-US" sz="4400" dirty="0">
              <a:solidFill>
                <a:srgbClr val="FF0000"/>
              </a:solidFill>
              <a:latin typeface="Bernard MT Condensed" panose="02050806060905020404" pitchFamily="18" charset="0"/>
            </a:endParaRPr>
          </a:p>
        </p:txBody>
      </p:sp>
    </p:spTree>
    <p:extLst>
      <p:ext uri="{BB962C8B-B14F-4D97-AF65-F5344CB8AC3E}">
        <p14:creationId xmlns:p14="http://schemas.microsoft.com/office/powerpoint/2010/main" val="85356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6385"/>
            <a:ext cx="9144000" cy="1470025"/>
          </a:xfrm>
        </p:spPr>
        <p:txBody>
          <a:bodyPr>
            <a:normAutofit/>
          </a:bodyPr>
          <a:lstStyle/>
          <a:p>
            <a:r>
              <a:rPr lang="en-US" sz="4400" dirty="0" smtClean="0"/>
              <a:t>Primary </a:t>
            </a:r>
            <a:r>
              <a:rPr lang="en-US" sz="4400" dirty="0"/>
              <a:t>errors observed in US applications</a:t>
            </a:r>
            <a:r>
              <a:rPr lang="en-US" sz="4400" dirty="0" smtClean="0"/>
              <a:t>.</a:t>
            </a:r>
            <a:endParaRPr lang="en-US" sz="4400" dirty="0"/>
          </a:p>
        </p:txBody>
      </p:sp>
      <p:sp>
        <p:nvSpPr>
          <p:cNvPr id="3" name="Subtitle 2"/>
          <p:cNvSpPr>
            <a:spLocks noGrp="1"/>
          </p:cNvSpPr>
          <p:nvPr>
            <p:ph type="subTitle" idx="1"/>
          </p:nvPr>
        </p:nvSpPr>
        <p:spPr>
          <a:xfrm>
            <a:off x="701040" y="2026920"/>
            <a:ext cx="8092440" cy="3947160"/>
          </a:xfrm>
        </p:spPr>
        <p:txBody>
          <a:bodyPr>
            <a:normAutofit/>
          </a:bodyPr>
          <a:lstStyle/>
          <a:p>
            <a:pPr marL="457200" lvl="0" indent="-457200" algn="l">
              <a:buFont typeface="Arial" panose="020B0604020202020204" pitchFamily="34" charset="0"/>
              <a:buChar char="•"/>
            </a:pPr>
            <a:r>
              <a:rPr lang="en-US" dirty="0" smtClean="0"/>
              <a:t>SA </a:t>
            </a:r>
            <a:r>
              <a:rPr lang="en-US" dirty="0"/>
              <a:t>DBT near 70F rather than 48-50F</a:t>
            </a:r>
          </a:p>
          <a:p>
            <a:pPr marL="457200" lvl="0" indent="-457200" algn="l">
              <a:buFont typeface="Arial" panose="020B0604020202020204" pitchFamily="34" charset="0"/>
              <a:buChar char="•"/>
            </a:pPr>
            <a:r>
              <a:rPr lang="en-US" dirty="0"/>
              <a:t>SA DPT near 55F which requires a much higher SA flow rate to completely remove the entire space latent load.</a:t>
            </a:r>
          </a:p>
          <a:p>
            <a:pPr marL="457200" lvl="0" indent="-457200" algn="l">
              <a:buFont typeface="Arial" panose="020B0604020202020204" pitchFamily="34" charset="0"/>
              <a:buChar char="•"/>
            </a:pPr>
            <a:r>
              <a:rPr lang="en-US" dirty="0"/>
              <a:t>SA is a mix of 100% OA and </a:t>
            </a:r>
            <a:r>
              <a:rPr lang="en-US" dirty="0" smtClean="0"/>
              <a:t>centrally recirculated </a:t>
            </a:r>
            <a:r>
              <a:rPr lang="en-US" dirty="0"/>
              <a:t>air</a:t>
            </a:r>
          </a:p>
          <a:p>
            <a:pPr marL="457200" lvl="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4097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 y="362585"/>
            <a:ext cx="7772400" cy="1470025"/>
          </a:xfrm>
        </p:spPr>
        <p:txBody>
          <a:bodyPr/>
          <a:lstStyle/>
          <a:p>
            <a:r>
              <a:rPr lang="en-US" sz="4400" dirty="0"/>
              <a:t>History of </a:t>
            </a:r>
            <a:r>
              <a:rPr lang="en-US" sz="4400" dirty="0" smtClean="0"/>
              <a:t>ACBs</a:t>
            </a:r>
            <a:endParaRPr lang="en-US" sz="4400" dirty="0"/>
          </a:p>
        </p:txBody>
      </p:sp>
      <p:sp>
        <p:nvSpPr>
          <p:cNvPr id="3" name="Subtitle 2"/>
          <p:cNvSpPr>
            <a:spLocks noGrp="1"/>
          </p:cNvSpPr>
          <p:nvPr>
            <p:ph type="subTitle" idx="1"/>
          </p:nvPr>
        </p:nvSpPr>
        <p:spPr>
          <a:xfrm>
            <a:off x="396240" y="1295400"/>
            <a:ext cx="8382000" cy="1752600"/>
          </a:xfrm>
        </p:spPr>
        <p:txBody>
          <a:bodyPr>
            <a:normAutofit/>
          </a:bodyPr>
          <a:lstStyle/>
          <a:p>
            <a:pPr marL="457200" lvl="0" indent="-457200" algn="l">
              <a:buFont typeface="Arial" panose="020B0604020202020204" pitchFamily="34" charset="0"/>
              <a:buChar char="•"/>
            </a:pPr>
            <a:r>
              <a:rPr lang="en-US" dirty="0"/>
              <a:t>Carrier induction boxes (IB)</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3100"/>
            <a:ext cx="387667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39640" y="2362200"/>
            <a:ext cx="4267200" cy="2246769"/>
          </a:xfrm>
          <a:prstGeom prst="rect">
            <a:avLst/>
          </a:prstGeom>
          <a:noFill/>
        </p:spPr>
        <p:txBody>
          <a:bodyPr wrap="square" rtlCol="0">
            <a:spAutoFit/>
          </a:bodyPr>
          <a:lstStyle/>
          <a:p>
            <a:r>
              <a:rPr lang="en-US" dirty="0">
                <a:latin typeface="+mj-lt"/>
              </a:rPr>
              <a:t>The perimeter induction terminal system was the</a:t>
            </a:r>
          </a:p>
          <a:p>
            <a:r>
              <a:rPr lang="en-US" dirty="0">
                <a:latin typeface="+mj-lt"/>
              </a:rPr>
              <a:t>system of choice for 1930’s to </a:t>
            </a:r>
            <a:r>
              <a:rPr lang="en-US" dirty="0" smtClean="0">
                <a:latin typeface="+mj-lt"/>
              </a:rPr>
              <a:t>1950’s mid-town high-rise </a:t>
            </a:r>
            <a:r>
              <a:rPr lang="en-US" dirty="0">
                <a:latin typeface="+mj-lt"/>
              </a:rPr>
              <a:t>office towers.</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4065"/>
            <a:ext cx="42195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29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par>
                                <p:cTn id="15" presetID="2" presetClass="exit" presetSubtype="4" fill="hold" nodeType="withEffect">
                                  <p:stCondLst>
                                    <p:cond delay="0"/>
                                  </p:stCondLst>
                                  <p:childTnLst>
                                    <p:anim calcmode="lin" valueType="num">
                                      <p:cBhvr additive="base">
                                        <p:cTn id="16" dur="500"/>
                                        <p:tgtEl>
                                          <p:spTgt spid="11266"/>
                                        </p:tgtEl>
                                        <p:attrNameLst>
                                          <p:attrName>ppt_x</p:attrName>
                                        </p:attrNameLst>
                                      </p:cBhvr>
                                      <p:tavLst>
                                        <p:tav tm="0">
                                          <p:val>
                                            <p:strVal val="ppt_x"/>
                                          </p:val>
                                        </p:tav>
                                        <p:tav tm="100000">
                                          <p:val>
                                            <p:strVal val="ppt_x"/>
                                          </p:val>
                                        </p:tav>
                                      </p:tavLst>
                                    </p:anim>
                                    <p:anim calcmode="lin" valueType="num">
                                      <p:cBhvr additive="base">
                                        <p:cTn id="17" dur="500"/>
                                        <p:tgtEl>
                                          <p:spTgt spid="11266"/>
                                        </p:tgtEl>
                                        <p:attrNameLst>
                                          <p:attrName>ppt_y</p:attrName>
                                        </p:attrNameLst>
                                      </p:cBhvr>
                                      <p:tavLst>
                                        <p:tav tm="0">
                                          <p:val>
                                            <p:strVal val="ppt_y"/>
                                          </p:val>
                                        </p:tav>
                                        <p:tav tm="100000">
                                          <p:val>
                                            <p:strVal val="1+ppt_h/2"/>
                                          </p:val>
                                        </p:tav>
                                      </p:tavLst>
                                    </p:anim>
                                    <p:set>
                                      <p:cBhvr>
                                        <p:cTn id="18" dur="1" fill="hold">
                                          <p:stCondLst>
                                            <p:cond delay="499"/>
                                          </p:stCondLst>
                                        </p:cTn>
                                        <p:tgtEl>
                                          <p:spTgt spid="1126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980" y="2189243"/>
            <a:ext cx="6903720" cy="387096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87680"/>
            <a:ext cx="8854440" cy="1446550"/>
          </a:xfrm>
          <a:prstGeom prst="rect">
            <a:avLst/>
          </a:prstGeom>
          <a:noFill/>
        </p:spPr>
        <p:txBody>
          <a:bodyPr wrap="square" rtlCol="0">
            <a:spAutoFit/>
          </a:bodyPr>
          <a:lstStyle/>
          <a:p>
            <a:pPr algn="ctr"/>
            <a:r>
              <a:rPr lang="en-US" sz="4400" b="1" i="1" dirty="0" smtClean="0">
                <a:solidFill>
                  <a:schemeClr val="tx2"/>
                </a:solidFill>
                <a:latin typeface="+mj-lt"/>
              </a:rPr>
              <a:t>30’ X 40’ office space w/ 6 occupants</a:t>
            </a:r>
            <a:endParaRPr lang="en-US" sz="4400" b="1" i="1" dirty="0">
              <a:solidFill>
                <a:schemeClr val="tx2"/>
              </a:solidFill>
              <a:latin typeface="+mj-lt"/>
            </a:endParaRPr>
          </a:p>
        </p:txBody>
      </p:sp>
      <p:pic>
        <p:nvPicPr>
          <p:cNvPr id="13314" name="Picture 2" descr="https://encrypted-tbn1.gstatic.com/images?q=tbn:ANd9GcQpR9pveDoQQPthqg3lMBEkFbTn6F4kcDWRniHw1zGVS-f2kVF2v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6" y="2263141"/>
            <a:ext cx="4300104" cy="35280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420155" y="2296278"/>
            <a:ext cx="5852160" cy="3539430"/>
          </a:xfrm>
          <a:prstGeom prst="rect">
            <a:avLst/>
          </a:prstGeom>
          <a:solidFill>
            <a:schemeClr val="bg1"/>
          </a:solidFill>
        </p:spPr>
        <p:txBody>
          <a:bodyPr wrap="square" rtlCol="0">
            <a:spAutoFit/>
          </a:bodyPr>
          <a:lstStyle/>
          <a:p>
            <a:r>
              <a:rPr lang="en-US" sz="3200" dirty="0" smtClean="0"/>
              <a:t>Assumed Sensible Loads:</a:t>
            </a:r>
            <a:endParaRPr lang="en-US" sz="3200" dirty="0"/>
          </a:p>
          <a:p>
            <a:pPr lvl="1"/>
            <a:r>
              <a:rPr lang="en-US" sz="3200" i="1" u="sng" dirty="0" smtClean="0"/>
              <a:t>At 0.6 cfm/ft</a:t>
            </a:r>
            <a:r>
              <a:rPr lang="en-US" sz="3200" i="1" u="sng" baseline="30000" dirty="0" smtClean="0"/>
              <a:t>2</a:t>
            </a:r>
            <a:r>
              <a:rPr lang="en-US" sz="3200" dirty="0" smtClean="0"/>
              <a:t>,  (i.e. internal)</a:t>
            </a:r>
            <a:br>
              <a:rPr lang="en-US" sz="3200" dirty="0" smtClean="0"/>
            </a:br>
            <a:r>
              <a:rPr lang="en-US" sz="3200" dirty="0" smtClean="0"/>
              <a:t>Q</a:t>
            </a:r>
            <a:r>
              <a:rPr lang="en-US" sz="3200" baseline="-25000" dirty="0" smtClean="0"/>
              <a:t>S</a:t>
            </a:r>
            <a:r>
              <a:rPr lang="en-US" sz="3200" dirty="0" smtClean="0"/>
              <a:t> = 1.08*0.6*1,200*(75-55) </a:t>
            </a:r>
            <a:br>
              <a:rPr lang="en-US" sz="3200" dirty="0" smtClean="0"/>
            </a:br>
            <a:r>
              <a:rPr lang="en-US" sz="3200" dirty="0" smtClean="0"/>
              <a:t>Q</a:t>
            </a:r>
            <a:r>
              <a:rPr lang="en-US" sz="3200" baseline="-25000" dirty="0" smtClean="0"/>
              <a:t>S</a:t>
            </a:r>
            <a:r>
              <a:rPr lang="en-US" sz="3200" dirty="0" smtClean="0"/>
              <a:t> = 15,550 Btu/</a:t>
            </a:r>
            <a:r>
              <a:rPr lang="en-US" sz="3200" dirty="0" err="1" smtClean="0"/>
              <a:t>hr</a:t>
            </a:r>
            <a:r>
              <a:rPr lang="en-US" sz="3200" dirty="0" smtClean="0"/>
              <a:t/>
            </a:r>
            <a:br>
              <a:rPr lang="en-US" sz="3200" dirty="0" smtClean="0"/>
            </a:br>
            <a:r>
              <a:rPr lang="en-US" sz="3200" i="1" u="sng" dirty="0" smtClean="0">
                <a:solidFill>
                  <a:schemeClr val="tx2"/>
                </a:solidFill>
              </a:rPr>
              <a:t>At 1.0 cfm/ft</a:t>
            </a:r>
            <a:r>
              <a:rPr lang="en-US" sz="3200" i="1" u="sng" baseline="30000" dirty="0" smtClean="0">
                <a:solidFill>
                  <a:schemeClr val="tx2"/>
                </a:solidFill>
              </a:rPr>
              <a:t>2</a:t>
            </a:r>
            <a:r>
              <a:rPr lang="en-US" sz="3200" dirty="0">
                <a:solidFill>
                  <a:schemeClr val="tx2"/>
                </a:solidFill>
              </a:rPr>
              <a:t>, (i.e. </a:t>
            </a:r>
            <a:r>
              <a:rPr lang="en-US" sz="3200" dirty="0" smtClean="0">
                <a:solidFill>
                  <a:schemeClr val="tx2"/>
                </a:solidFill>
              </a:rPr>
              <a:t>external</a:t>
            </a:r>
            <a:r>
              <a:rPr lang="en-US" sz="3200" dirty="0">
                <a:solidFill>
                  <a:schemeClr val="tx2"/>
                </a:solidFill>
              </a:rPr>
              <a:t>)</a:t>
            </a:r>
            <a:r>
              <a:rPr lang="en-US" sz="3200" dirty="0" smtClean="0">
                <a:solidFill>
                  <a:schemeClr val="tx2"/>
                </a:solidFill>
              </a:rPr>
              <a:t/>
            </a:r>
            <a:br>
              <a:rPr lang="en-US" sz="3200" dirty="0" smtClean="0">
                <a:solidFill>
                  <a:schemeClr val="tx2"/>
                </a:solidFill>
              </a:rPr>
            </a:br>
            <a:r>
              <a:rPr lang="en-US" sz="3200" dirty="0" smtClean="0">
                <a:solidFill>
                  <a:schemeClr val="tx2"/>
                </a:solidFill>
              </a:rPr>
              <a:t>Q</a:t>
            </a:r>
            <a:r>
              <a:rPr lang="en-US" sz="3200" baseline="-25000" dirty="0" smtClean="0">
                <a:solidFill>
                  <a:schemeClr val="tx2"/>
                </a:solidFill>
              </a:rPr>
              <a:t>S</a:t>
            </a:r>
            <a:r>
              <a:rPr lang="en-US" sz="3200" dirty="0" smtClean="0">
                <a:solidFill>
                  <a:schemeClr val="tx2"/>
                </a:solidFill>
              </a:rPr>
              <a:t> = 1.08*1.0*1,200*(75-55) </a:t>
            </a:r>
            <a:br>
              <a:rPr lang="en-US" sz="3200" dirty="0" smtClean="0">
                <a:solidFill>
                  <a:schemeClr val="tx2"/>
                </a:solidFill>
              </a:rPr>
            </a:br>
            <a:r>
              <a:rPr lang="en-US" sz="3200" dirty="0" smtClean="0">
                <a:solidFill>
                  <a:schemeClr val="tx2"/>
                </a:solidFill>
              </a:rPr>
              <a:t>Q</a:t>
            </a:r>
            <a:r>
              <a:rPr lang="en-US" sz="3200" baseline="-25000" dirty="0" smtClean="0">
                <a:solidFill>
                  <a:schemeClr val="tx2"/>
                </a:solidFill>
              </a:rPr>
              <a:t>S</a:t>
            </a:r>
            <a:r>
              <a:rPr lang="en-US" sz="3200" dirty="0" smtClean="0">
                <a:solidFill>
                  <a:schemeClr val="tx2"/>
                </a:solidFill>
              </a:rPr>
              <a:t> = 25,920 Btu/</a:t>
            </a:r>
            <a:r>
              <a:rPr lang="en-US" sz="3200" dirty="0" err="1" smtClean="0">
                <a:solidFill>
                  <a:schemeClr val="tx2"/>
                </a:solidFill>
              </a:rPr>
              <a:t>hr</a:t>
            </a:r>
            <a:endParaRPr lang="en-US" sz="3200" dirty="0">
              <a:solidFill>
                <a:schemeClr val="tx2"/>
              </a:solidFill>
            </a:endParaRPr>
          </a:p>
        </p:txBody>
      </p:sp>
    </p:spTree>
    <p:extLst>
      <p:ext uri="{BB962C8B-B14F-4D97-AF65-F5344CB8AC3E}">
        <p14:creationId xmlns:p14="http://schemas.microsoft.com/office/powerpoint/2010/main" val="354418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30" y="2286000"/>
            <a:ext cx="6911340" cy="2286000"/>
          </a:xfrm>
          <a:prstGeom prst="rect">
            <a:avLst/>
          </a:prstGeom>
        </p:spPr>
      </p:pic>
      <p:sp>
        <p:nvSpPr>
          <p:cNvPr id="3" name="TextBox 2"/>
          <p:cNvSpPr txBox="1"/>
          <p:nvPr/>
        </p:nvSpPr>
        <p:spPr>
          <a:xfrm>
            <a:off x="0" y="518160"/>
            <a:ext cx="9144000" cy="1446550"/>
          </a:xfrm>
          <a:prstGeom prst="rect">
            <a:avLst/>
          </a:prstGeom>
          <a:noFill/>
        </p:spPr>
        <p:txBody>
          <a:bodyPr wrap="square" rtlCol="0">
            <a:spAutoFit/>
          </a:bodyPr>
          <a:lstStyle/>
          <a:p>
            <a:pPr algn="ctr"/>
            <a:r>
              <a:rPr lang="en-US" sz="4400" b="1" i="1" dirty="0" smtClean="0">
                <a:solidFill>
                  <a:schemeClr val="tx2"/>
                </a:solidFill>
                <a:latin typeface="+mj-lt"/>
              </a:rPr>
              <a:t>Manufacturers selection software</a:t>
            </a:r>
            <a:br>
              <a:rPr lang="en-US" sz="4400" b="1" i="1" dirty="0" smtClean="0">
                <a:solidFill>
                  <a:schemeClr val="tx2"/>
                </a:solidFill>
                <a:latin typeface="+mj-lt"/>
              </a:rPr>
            </a:br>
            <a:r>
              <a:rPr lang="en-US" sz="4400" b="1" i="1" dirty="0" smtClean="0">
                <a:solidFill>
                  <a:schemeClr val="tx2"/>
                </a:solidFill>
                <a:latin typeface="+mj-lt"/>
              </a:rPr>
              <a:t>ACB configuration used</a:t>
            </a:r>
            <a:endParaRPr lang="en-US" sz="4400" b="1" i="1" dirty="0">
              <a:solidFill>
                <a:schemeClr val="tx2"/>
              </a:solidFill>
              <a:latin typeface="+mj-lt"/>
            </a:endParaRPr>
          </a:p>
        </p:txBody>
      </p:sp>
    </p:spTree>
    <p:extLst>
      <p:ext uri="{BB962C8B-B14F-4D97-AF65-F5344CB8AC3E}">
        <p14:creationId xmlns:p14="http://schemas.microsoft.com/office/powerpoint/2010/main" val="162762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8019"/>
            <a:ext cx="8708908" cy="3125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1960" y="518160"/>
            <a:ext cx="8168640" cy="1446550"/>
          </a:xfrm>
          <a:prstGeom prst="rect">
            <a:avLst/>
          </a:prstGeom>
          <a:noFill/>
        </p:spPr>
        <p:txBody>
          <a:bodyPr wrap="square" rtlCol="0">
            <a:spAutoFit/>
          </a:bodyPr>
          <a:lstStyle/>
          <a:p>
            <a:pPr algn="ctr"/>
            <a:r>
              <a:rPr lang="en-US" sz="4400" b="1" i="1" dirty="0" smtClean="0">
                <a:solidFill>
                  <a:schemeClr val="tx2"/>
                </a:solidFill>
                <a:latin typeface="+mj-lt"/>
              </a:rPr>
              <a:t>Manufacturers selection software</a:t>
            </a:r>
            <a:endParaRPr lang="en-US" sz="4400" b="1" i="1" dirty="0">
              <a:solidFill>
                <a:schemeClr val="tx2"/>
              </a:solidFill>
              <a:latin typeface="+mj-lt"/>
            </a:endParaRPr>
          </a:p>
        </p:txBody>
      </p:sp>
      <p:sp>
        <p:nvSpPr>
          <p:cNvPr id="3" name="Oval 2"/>
          <p:cNvSpPr/>
          <p:nvPr/>
        </p:nvSpPr>
        <p:spPr bwMode="auto">
          <a:xfrm>
            <a:off x="914400" y="2453640"/>
            <a:ext cx="1722120" cy="609600"/>
          </a:xfrm>
          <a:prstGeom prst="ellipse">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357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9621"/>
            <a:ext cx="9018624" cy="322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 y="518160"/>
            <a:ext cx="8168640" cy="1446550"/>
          </a:xfrm>
          <a:prstGeom prst="rect">
            <a:avLst/>
          </a:prstGeom>
          <a:noFill/>
        </p:spPr>
        <p:txBody>
          <a:bodyPr wrap="square" rtlCol="0">
            <a:spAutoFit/>
          </a:bodyPr>
          <a:lstStyle/>
          <a:p>
            <a:pPr algn="ctr"/>
            <a:r>
              <a:rPr lang="en-US" sz="4400" b="1" i="1" dirty="0" smtClean="0">
                <a:solidFill>
                  <a:schemeClr val="tx2"/>
                </a:solidFill>
                <a:latin typeface="+mj-lt"/>
              </a:rPr>
              <a:t>Manufacturers selection software</a:t>
            </a:r>
            <a:endParaRPr lang="en-US" sz="4400" b="1" i="1" dirty="0">
              <a:solidFill>
                <a:schemeClr val="tx2"/>
              </a:solidFill>
              <a:latin typeface="+mj-lt"/>
            </a:endParaRPr>
          </a:p>
        </p:txBody>
      </p:sp>
      <p:sp>
        <p:nvSpPr>
          <p:cNvPr id="4" name="TextBox 3"/>
          <p:cNvSpPr txBox="1"/>
          <p:nvPr/>
        </p:nvSpPr>
        <p:spPr>
          <a:xfrm rot="20263551">
            <a:off x="5823499" y="1143000"/>
            <a:ext cx="3261360" cy="954107"/>
          </a:xfrm>
          <a:prstGeom prst="rect">
            <a:avLst/>
          </a:prstGeom>
          <a:noFill/>
        </p:spPr>
        <p:txBody>
          <a:bodyPr wrap="square" rtlCol="0">
            <a:spAutoFit/>
          </a:bodyPr>
          <a:lstStyle/>
          <a:p>
            <a:pPr algn="ctr"/>
            <a:r>
              <a:rPr lang="en-US" dirty="0" smtClean="0">
                <a:solidFill>
                  <a:srgbClr val="FF0000"/>
                </a:solidFill>
              </a:rPr>
              <a:t>Not all ACB’s perform the same</a:t>
            </a:r>
            <a:endParaRPr lang="en-US" dirty="0">
              <a:solidFill>
                <a:srgbClr val="FF0000"/>
              </a:solidFill>
            </a:endParaRPr>
          </a:p>
        </p:txBody>
      </p:sp>
      <p:sp>
        <p:nvSpPr>
          <p:cNvPr id="5" name="Oval 4"/>
          <p:cNvSpPr/>
          <p:nvPr/>
        </p:nvSpPr>
        <p:spPr bwMode="auto">
          <a:xfrm>
            <a:off x="899160" y="2590800"/>
            <a:ext cx="1722120" cy="609600"/>
          </a:xfrm>
          <a:prstGeom prst="ellipse">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6657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392680"/>
            <a:ext cx="6903720" cy="387096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87880" y="3459480"/>
            <a:ext cx="289560" cy="175260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88080" y="3429000"/>
            <a:ext cx="289560" cy="175260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3040" y="3413760"/>
            <a:ext cx="289560" cy="175260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0" y="3413760"/>
            <a:ext cx="289560" cy="175260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99160" y="1645920"/>
            <a:ext cx="2103120" cy="263652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07920" y="4312920"/>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577840" y="4267200"/>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5474970" y="4282440"/>
            <a:ext cx="727710" cy="135636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182880"/>
            <a:ext cx="9144000" cy="1446550"/>
          </a:xfrm>
          <a:prstGeom prst="rect">
            <a:avLst/>
          </a:prstGeom>
          <a:noFill/>
        </p:spPr>
        <p:txBody>
          <a:bodyPr wrap="square" rtlCol="0">
            <a:spAutoFit/>
          </a:bodyPr>
          <a:lstStyle/>
          <a:p>
            <a:pPr algn="ctr"/>
            <a:r>
              <a:rPr lang="en-US" sz="4400" b="1" i="1" dirty="0" smtClean="0">
                <a:solidFill>
                  <a:schemeClr val="tx2"/>
                </a:solidFill>
                <a:latin typeface="+mj-lt"/>
              </a:rPr>
              <a:t>DOAS + Local </a:t>
            </a:r>
            <a:r>
              <a:rPr lang="en-US" sz="4400" b="1" i="1" dirty="0" err="1" smtClean="0">
                <a:solidFill>
                  <a:schemeClr val="tx2"/>
                </a:solidFill>
                <a:latin typeface="+mj-lt"/>
              </a:rPr>
              <a:t>Recirc</a:t>
            </a:r>
            <a:r>
              <a:rPr lang="en-US" sz="4400" b="1" i="1" dirty="0" smtClean="0">
                <a:solidFill>
                  <a:schemeClr val="tx2"/>
                </a:solidFill>
                <a:latin typeface="+mj-lt"/>
              </a:rPr>
              <a:t>. for 15,550 Btu/hr. Sen. Space load</a:t>
            </a:r>
            <a:endParaRPr lang="en-US" sz="4400" b="1" i="1" dirty="0">
              <a:solidFill>
                <a:schemeClr val="tx2"/>
              </a:solidFill>
              <a:latin typeface="+mj-lt"/>
            </a:endParaRPr>
          </a:p>
        </p:txBody>
      </p:sp>
      <p:sp>
        <p:nvSpPr>
          <p:cNvPr id="19" name="TextBox 18"/>
          <p:cNvSpPr txBox="1"/>
          <p:nvPr/>
        </p:nvSpPr>
        <p:spPr>
          <a:xfrm>
            <a:off x="0" y="1706880"/>
            <a:ext cx="3124200" cy="461665"/>
          </a:xfrm>
          <a:prstGeom prst="rect">
            <a:avLst/>
          </a:prstGeom>
          <a:noFill/>
        </p:spPr>
        <p:txBody>
          <a:bodyPr wrap="square" rtlCol="0">
            <a:spAutoFit/>
          </a:bodyPr>
          <a:lstStyle/>
          <a:p>
            <a:r>
              <a:rPr lang="en-US" sz="2400" dirty="0" smtClean="0"/>
              <a:t>120 cfm DOAS, 48 F</a:t>
            </a:r>
            <a:endParaRPr lang="en-US" sz="2400" dirty="0"/>
          </a:p>
        </p:txBody>
      </p:sp>
      <p:sp>
        <p:nvSpPr>
          <p:cNvPr id="20" name="TextBox 19"/>
          <p:cNvSpPr txBox="1"/>
          <p:nvPr/>
        </p:nvSpPr>
        <p:spPr>
          <a:xfrm>
            <a:off x="1676400" y="4038600"/>
            <a:ext cx="579120" cy="461665"/>
          </a:xfrm>
          <a:prstGeom prst="rect">
            <a:avLst/>
          </a:prstGeom>
          <a:noFill/>
        </p:spPr>
        <p:txBody>
          <a:bodyPr wrap="square" rtlCol="0">
            <a:spAutoFit/>
          </a:bodyPr>
          <a:lstStyle/>
          <a:p>
            <a:r>
              <a:rPr lang="en-US" sz="2400" dirty="0" smtClean="0"/>
              <a:t>8’</a:t>
            </a:r>
            <a:endParaRPr lang="en-US" sz="2400" dirty="0"/>
          </a:p>
        </p:txBody>
      </p:sp>
      <p:sp>
        <p:nvSpPr>
          <p:cNvPr id="21" name="TextBox 20"/>
          <p:cNvSpPr txBox="1"/>
          <p:nvPr/>
        </p:nvSpPr>
        <p:spPr>
          <a:xfrm>
            <a:off x="1386840" y="2819400"/>
            <a:ext cx="3124200"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4,339 Btu/</a:t>
            </a:r>
            <a:r>
              <a:rPr lang="en-US" sz="2400" dirty="0" err="1" smtClean="0"/>
              <a:t>hr</a:t>
            </a:r>
            <a:r>
              <a:rPr lang="en-US" sz="2400" dirty="0" smtClean="0"/>
              <a:t> </a:t>
            </a:r>
            <a:r>
              <a:rPr lang="en-US" sz="2400" dirty="0" err="1" smtClean="0"/>
              <a:t>Ea</a:t>
            </a:r>
            <a:endParaRPr lang="en-US" sz="2400" dirty="0"/>
          </a:p>
        </p:txBody>
      </p:sp>
      <p:sp>
        <p:nvSpPr>
          <p:cNvPr id="23" name="TextBox 22"/>
          <p:cNvSpPr txBox="1"/>
          <p:nvPr/>
        </p:nvSpPr>
        <p:spPr>
          <a:xfrm>
            <a:off x="6187440" y="5166360"/>
            <a:ext cx="2011680" cy="461665"/>
          </a:xfrm>
          <a:prstGeom prst="rect">
            <a:avLst/>
          </a:prstGeom>
          <a:noFill/>
        </p:spPr>
        <p:txBody>
          <a:bodyPr wrap="square" rtlCol="0">
            <a:spAutoFit/>
          </a:bodyPr>
          <a:lstStyle/>
          <a:p>
            <a:r>
              <a:rPr lang="en-US" sz="2400" dirty="0" smtClean="0"/>
              <a:t>120 cfm 56 F</a:t>
            </a:r>
            <a:endParaRPr lang="en-US" sz="2400" dirty="0"/>
          </a:p>
        </p:txBody>
      </p:sp>
      <p:sp>
        <p:nvSpPr>
          <p:cNvPr id="24" name="TextBox 23"/>
          <p:cNvSpPr txBox="1"/>
          <p:nvPr/>
        </p:nvSpPr>
        <p:spPr>
          <a:xfrm rot="16200000">
            <a:off x="3946045" y="4448964"/>
            <a:ext cx="1434793" cy="461665"/>
          </a:xfrm>
          <a:prstGeom prst="rect">
            <a:avLst/>
          </a:prstGeom>
          <a:noFill/>
        </p:spPr>
        <p:txBody>
          <a:bodyPr wrap="square" rtlCol="0">
            <a:spAutoFit/>
          </a:bodyPr>
          <a:lstStyle/>
          <a:p>
            <a:r>
              <a:rPr lang="en-US" sz="2400" dirty="0" smtClean="0"/>
              <a:t>Sen CC</a:t>
            </a:r>
            <a:endParaRPr lang="en-US" sz="2400" dirty="0"/>
          </a:p>
        </p:txBody>
      </p:sp>
      <p:sp>
        <p:nvSpPr>
          <p:cNvPr id="25" name="TextBox 24"/>
          <p:cNvSpPr txBox="1"/>
          <p:nvPr/>
        </p:nvSpPr>
        <p:spPr>
          <a:xfrm>
            <a:off x="4975860" y="2804160"/>
            <a:ext cx="3124200"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3,800 Btu/</a:t>
            </a:r>
            <a:r>
              <a:rPr lang="en-US" sz="2400" dirty="0" err="1" smtClean="0"/>
              <a:t>hr</a:t>
            </a:r>
            <a:r>
              <a:rPr lang="en-US" sz="2400" dirty="0" smtClean="0"/>
              <a:t> </a:t>
            </a:r>
            <a:r>
              <a:rPr lang="en-US" sz="2400" dirty="0" err="1" smtClean="0"/>
              <a:t>Ea</a:t>
            </a:r>
            <a:endParaRPr lang="en-US" sz="2400" dirty="0"/>
          </a:p>
        </p:txBody>
      </p:sp>
      <p:sp>
        <p:nvSpPr>
          <p:cNvPr id="26" name="TextBox 25"/>
          <p:cNvSpPr txBox="1"/>
          <p:nvPr/>
        </p:nvSpPr>
        <p:spPr>
          <a:xfrm>
            <a:off x="4008120" y="6263640"/>
            <a:ext cx="3337560" cy="461665"/>
          </a:xfrm>
          <a:prstGeom prst="rect">
            <a:avLst/>
          </a:prstGeom>
          <a:noFill/>
        </p:spPr>
        <p:txBody>
          <a:bodyPr wrap="square" rtlCol="0">
            <a:spAutoFit/>
          </a:bodyPr>
          <a:lstStyle/>
          <a:p>
            <a:r>
              <a:rPr lang="en-US" sz="2400" dirty="0" smtClean="0"/>
              <a:t>FCU Q</a:t>
            </a:r>
            <a:r>
              <a:rPr lang="en-US" sz="2400" baseline="-25000" dirty="0" smtClean="0"/>
              <a:t>S</a:t>
            </a:r>
            <a:r>
              <a:rPr lang="en-US" sz="2400" dirty="0" smtClean="0"/>
              <a:t> = 2,335 Btu/</a:t>
            </a:r>
            <a:r>
              <a:rPr lang="en-US" sz="2400" dirty="0" err="1" smtClean="0"/>
              <a:t>hr</a:t>
            </a:r>
            <a:endParaRPr lang="en-US" sz="2400" dirty="0"/>
          </a:p>
        </p:txBody>
      </p:sp>
      <p:grpSp>
        <p:nvGrpSpPr>
          <p:cNvPr id="17" name="Group 16"/>
          <p:cNvGrpSpPr/>
          <p:nvPr/>
        </p:nvGrpSpPr>
        <p:grpSpPr>
          <a:xfrm>
            <a:off x="3764280" y="5379720"/>
            <a:ext cx="1706880" cy="563880"/>
            <a:chOff x="3764280" y="5379720"/>
            <a:chExt cx="1706880" cy="563880"/>
          </a:xfrm>
        </p:grpSpPr>
        <p:sp>
          <p:nvSpPr>
            <p:cNvPr id="11" name="Rectangle 10"/>
            <p:cNvSpPr/>
            <p:nvPr/>
          </p:nvSpPr>
          <p:spPr>
            <a:xfrm>
              <a:off x="4495800" y="5379720"/>
              <a:ext cx="975360" cy="5638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02480" y="5391150"/>
              <a:ext cx="137160" cy="541020"/>
            </a:xfrm>
            <a:prstGeom prst="rect">
              <a:avLst/>
            </a:prstGeom>
            <a:pattFill prst="zigZag">
              <a:fgClr>
                <a:schemeClr val="tx2"/>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998720" y="5554980"/>
              <a:ext cx="457200" cy="388620"/>
              <a:chOff x="2743200" y="4861560"/>
              <a:chExt cx="457200" cy="388620"/>
            </a:xfrm>
          </p:grpSpPr>
          <p:sp>
            <p:nvSpPr>
              <p:cNvPr id="14" name="Rectangle 13"/>
              <p:cNvSpPr/>
              <p:nvPr/>
            </p:nvSpPr>
            <p:spPr>
              <a:xfrm>
                <a:off x="2926080" y="4861560"/>
                <a:ext cx="274320" cy="19812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4861560"/>
                <a:ext cx="388620" cy="388620"/>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ight Arrow 26"/>
            <p:cNvSpPr/>
            <p:nvPr/>
          </p:nvSpPr>
          <p:spPr>
            <a:xfrm>
              <a:off x="3764280" y="5471160"/>
              <a:ext cx="746760" cy="426720"/>
            </a:xfrm>
            <a:prstGeom prst="rightArrow">
              <a:avLst/>
            </a:prstGeom>
            <a:pattFill prst="divot">
              <a:fgClr>
                <a:schemeClr val="tx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Line Callout 1 15"/>
          <p:cNvSpPr/>
          <p:nvPr/>
        </p:nvSpPr>
        <p:spPr bwMode="auto">
          <a:xfrm>
            <a:off x="6038850" y="1497331"/>
            <a:ext cx="2160270" cy="807720"/>
          </a:xfrm>
          <a:prstGeom prst="borderCallout1">
            <a:avLst>
              <a:gd name="adj1" fmla="val 18750"/>
              <a:gd name="adj2" fmla="val -8333"/>
              <a:gd name="adj3" fmla="val 164072"/>
              <a:gd name="adj4" fmla="val -3745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1,175 air</a:t>
            </a:r>
            <a:br>
              <a:rPr lang="en-US" sz="2400" dirty="0" smtClean="0"/>
            </a:br>
            <a:r>
              <a:rPr lang="en-US" sz="2400" dirty="0" smtClean="0"/>
              <a:t>2,625 Coil</a:t>
            </a:r>
            <a:endParaRPr kumimoji="0" lang="en-US" sz="2400" b="0" i="0" u="none" strike="noStrike" cap="none" normalizeH="0" baseline="0" dirty="0" smtClean="0">
              <a:ln>
                <a:noFill/>
              </a:ln>
              <a:solidFill>
                <a:schemeClr val="tx1"/>
              </a:solidFill>
              <a:effectLst/>
            </a:endParaRPr>
          </a:p>
        </p:txBody>
      </p:sp>
      <p:sp>
        <p:nvSpPr>
          <p:cNvPr id="28" name="Line Callout 1 27"/>
          <p:cNvSpPr/>
          <p:nvPr/>
        </p:nvSpPr>
        <p:spPr bwMode="auto">
          <a:xfrm>
            <a:off x="1704975" y="5265420"/>
            <a:ext cx="1796415" cy="1026795"/>
          </a:xfrm>
          <a:prstGeom prst="borderCallout1">
            <a:avLst>
              <a:gd name="adj1" fmla="val 197"/>
              <a:gd name="adj2" fmla="val 8104"/>
              <a:gd name="adj3" fmla="val -51693"/>
              <a:gd name="adj4" fmla="val 26884"/>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1,714 air</a:t>
            </a:r>
            <a:br>
              <a:rPr lang="en-US" sz="2400" dirty="0" smtClean="0"/>
            </a:br>
            <a:r>
              <a:rPr lang="en-US" sz="2400" dirty="0" smtClean="0"/>
              <a:t>2,625 Coil</a:t>
            </a:r>
            <a:endParaRPr kumimoji="0" 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89926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9" grpId="0"/>
      <p:bldP spid="21" grpId="0"/>
      <p:bldP spid="23" grpId="0"/>
      <p:bldP spid="24" grpId="0"/>
      <p:bldP spid="25" grpId="0"/>
      <p:bldP spid="26" grpId="0"/>
      <p:bldP spid="16"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4548188"/>
            <a:ext cx="80581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670" y="261938"/>
            <a:ext cx="65913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6294120" y="6172200"/>
            <a:ext cx="2301240" cy="28956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3" y="6416040"/>
            <a:ext cx="77247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330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flipV="1">
            <a:off x="929640" y="3947160"/>
            <a:ext cx="7162800" cy="15240"/>
          </a:xfrm>
          <a:prstGeom prst="bentConnector3">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12920" y="3261360"/>
            <a:ext cx="396240" cy="1310640"/>
          </a:xfrm>
          <a:prstGeom prst="rect">
            <a:avLst/>
          </a:prstGeom>
          <a:pattFill prst="zigZag">
            <a:fgClr>
              <a:schemeClr val="tx2"/>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838200" y="3048000"/>
            <a:ext cx="3002280" cy="830997"/>
          </a:xfrm>
          <a:prstGeom prst="rect">
            <a:avLst/>
          </a:prstGeom>
          <a:noFill/>
        </p:spPr>
        <p:txBody>
          <a:bodyPr wrap="square" rtlCol="0">
            <a:spAutoFit/>
          </a:bodyPr>
          <a:lstStyle/>
          <a:p>
            <a:pPr algn="ctr"/>
            <a:r>
              <a:rPr lang="en-US" sz="2400" dirty="0" smtClean="0"/>
              <a:t>120 cfm, 84.7F, </a:t>
            </a:r>
            <a:br>
              <a:rPr lang="en-US" sz="2400" dirty="0" smtClean="0"/>
            </a:br>
            <a:r>
              <a:rPr lang="en-US" sz="2400" dirty="0" smtClean="0"/>
              <a:t>152 gr/</a:t>
            </a:r>
            <a:r>
              <a:rPr lang="en-US" sz="2400" dirty="0" err="1" smtClean="0"/>
              <a:t>lb</a:t>
            </a:r>
            <a:r>
              <a:rPr lang="en-US" sz="2400" dirty="0" smtClean="0"/>
              <a:t>, 44.5 Btu/</a:t>
            </a:r>
            <a:r>
              <a:rPr lang="en-US" sz="2400" dirty="0" err="1" smtClean="0"/>
              <a:t>lb</a:t>
            </a:r>
            <a:endParaRPr lang="en-US" sz="2400" dirty="0"/>
          </a:p>
        </p:txBody>
      </p:sp>
      <p:sp>
        <p:nvSpPr>
          <p:cNvPr id="10" name="TextBox 9"/>
          <p:cNvSpPr txBox="1"/>
          <p:nvPr/>
        </p:nvSpPr>
        <p:spPr>
          <a:xfrm>
            <a:off x="4937760" y="3017520"/>
            <a:ext cx="2225040" cy="830997"/>
          </a:xfrm>
          <a:prstGeom prst="rect">
            <a:avLst/>
          </a:prstGeom>
          <a:noFill/>
        </p:spPr>
        <p:txBody>
          <a:bodyPr wrap="square" rtlCol="0">
            <a:spAutoFit/>
          </a:bodyPr>
          <a:lstStyle/>
          <a:p>
            <a:pPr algn="ctr"/>
            <a:r>
              <a:rPr lang="en-US" sz="2400" dirty="0" smtClean="0"/>
              <a:t>48F, 49 gr/</a:t>
            </a:r>
            <a:r>
              <a:rPr lang="en-US" sz="2400" dirty="0" err="1" smtClean="0"/>
              <a:t>lb</a:t>
            </a:r>
            <a:r>
              <a:rPr lang="en-US" sz="2400" dirty="0" smtClean="0"/>
              <a:t>, </a:t>
            </a:r>
            <a:br>
              <a:rPr lang="en-US" sz="2400" dirty="0" smtClean="0"/>
            </a:br>
            <a:r>
              <a:rPr lang="en-US" sz="2400" dirty="0" smtClean="0"/>
              <a:t>19.17 Btu/</a:t>
            </a:r>
            <a:r>
              <a:rPr lang="en-US" sz="2400" dirty="0" err="1" smtClean="0"/>
              <a:t>lb</a:t>
            </a:r>
            <a:r>
              <a:rPr lang="en-US" sz="2400" dirty="0" smtClean="0"/>
              <a:t> </a:t>
            </a:r>
            <a:endParaRPr lang="en-US" sz="2400" dirty="0"/>
          </a:p>
        </p:txBody>
      </p:sp>
      <p:sp>
        <p:nvSpPr>
          <p:cNvPr id="11" name="TextBox 10"/>
          <p:cNvSpPr txBox="1"/>
          <p:nvPr/>
        </p:nvSpPr>
        <p:spPr>
          <a:xfrm>
            <a:off x="4343400" y="3977640"/>
            <a:ext cx="4800600" cy="1569660"/>
          </a:xfrm>
          <a:prstGeom prst="rect">
            <a:avLst/>
          </a:prstGeom>
          <a:noFill/>
        </p:spPr>
        <p:txBody>
          <a:bodyPr wrap="square" rtlCol="0">
            <a:spAutoFit/>
          </a:bodyPr>
          <a:lstStyle/>
          <a:p>
            <a:pPr algn="ctr"/>
            <a:r>
              <a:rPr lang="en-US" sz="2400" dirty="0" smtClean="0"/>
              <a:t>Space latent load met </a:t>
            </a:r>
            <a:br>
              <a:rPr lang="en-US" sz="2400" dirty="0" smtClean="0"/>
            </a:br>
            <a:r>
              <a:rPr lang="en-US" sz="2400" dirty="0" smtClean="0"/>
              <a:t>based on 74F, 50%, 63 gr/</a:t>
            </a:r>
            <a:r>
              <a:rPr lang="en-US" sz="2400" dirty="0" err="1" smtClean="0"/>
              <a:t>lb</a:t>
            </a:r>
            <a:r>
              <a:rPr lang="en-US" sz="2400" dirty="0" smtClean="0"/>
              <a:t> </a:t>
            </a:r>
            <a:br>
              <a:rPr lang="en-US" sz="2400" dirty="0" smtClean="0"/>
            </a:br>
            <a:r>
              <a:rPr lang="en-US" sz="2400" dirty="0" smtClean="0"/>
              <a:t>Q</a:t>
            </a:r>
            <a:r>
              <a:rPr lang="en-US" sz="2400" baseline="-25000" dirty="0" smtClean="0"/>
              <a:t>L</a:t>
            </a:r>
            <a:r>
              <a:rPr lang="en-US" sz="2400" dirty="0" smtClean="0"/>
              <a:t>= 0.68*120*(63-49) </a:t>
            </a:r>
            <a:r>
              <a:rPr lang="en-US" sz="2400" dirty="0"/>
              <a:t/>
            </a:r>
            <a:br>
              <a:rPr lang="en-US" sz="2400" dirty="0"/>
            </a:br>
            <a:r>
              <a:rPr lang="en-US" sz="2400" dirty="0"/>
              <a:t>Q</a:t>
            </a:r>
            <a:r>
              <a:rPr lang="en-US" sz="2400" baseline="-25000" dirty="0"/>
              <a:t>L</a:t>
            </a:r>
            <a:r>
              <a:rPr lang="en-US" sz="2400" dirty="0"/>
              <a:t>= </a:t>
            </a:r>
            <a:r>
              <a:rPr lang="en-US" sz="2400" dirty="0" smtClean="0"/>
              <a:t>1,140 Btu/</a:t>
            </a:r>
            <a:r>
              <a:rPr lang="en-US" sz="2400" dirty="0" err="1" smtClean="0"/>
              <a:t>hr</a:t>
            </a:r>
            <a:r>
              <a:rPr lang="en-US" sz="2400" dirty="0" smtClean="0"/>
              <a:t> </a:t>
            </a:r>
            <a:r>
              <a:rPr lang="en-US" sz="2400" dirty="0"/>
              <a:t>or 190 </a:t>
            </a:r>
            <a:r>
              <a:rPr lang="en-US" sz="2400" dirty="0" smtClean="0"/>
              <a:t>Btu/</a:t>
            </a:r>
            <a:r>
              <a:rPr lang="en-US" sz="2400" dirty="0" err="1" smtClean="0"/>
              <a:t>hr</a:t>
            </a:r>
            <a:r>
              <a:rPr lang="en-US" sz="2400" dirty="0" smtClean="0"/>
              <a:t>/p</a:t>
            </a:r>
            <a:endParaRPr lang="en-US" sz="2400" dirty="0"/>
          </a:p>
        </p:txBody>
      </p:sp>
      <p:sp>
        <p:nvSpPr>
          <p:cNvPr id="12" name="TextBox 11"/>
          <p:cNvSpPr txBox="1"/>
          <p:nvPr/>
        </p:nvSpPr>
        <p:spPr>
          <a:xfrm>
            <a:off x="548640" y="4084320"/>
            <a:ext cx="3718560" cy="1261884"/>
          </a:xfrm>
          <a:prstGeom prst="rect">
            <a:avLst/>
          </a:prstGeom>
          <a:noFill/>
        </p:spPr>
        <p:txBody>
          <a:bodyPr wrap="square" rtlCol="0">
            <a:spAutoFit/>
          </a:bodyPr>
          <a:lstStyle/>
          <a:p>
            <a:pPr algn="ctr"/>
            <a:r>
              <a:rPr lang="en-US" sz="2400" dirty="0" smtClean="0"/>
              <a:t>Coil load </a:t>
            </a:r>
            <a:br>
              <a:rPr lang="en-US" sz="2400" dirty="0" smtClean="0"/>
            </a:br>
            <a:r>
              <a:rPr lang="en-US" sz="2400" dirty="0" smtClean="0"/>
              <a:t>Q</a:t>
            </a:r>
            <a:r>
              <a:rPr lang="en-US" sz="2400" baseline="-25000" dirty="0" smtClean="0"/>
              <a:t>T </a:t>
            </a:r>
            <a:r>
              <a:rPr lang="en-US" sz="2400" dirty="0" smtClean="0"/>
              <a:t>= 4.5*120*(44.5-19.17) </a:t>
            </a:r>
            <a:r>
              <a:rPr lang="en-US" sz="2400" dirty="0"/>
              <a:t/>
            </a:r>
            <a:br>
              <a:rPr lang="en-US" sz="2400" dirty="0"/>
            </a:br>
            <a:r>
              <a:rPr lang="en-US" sz="2800" b="1" dirty="0"/>
              <a:t>Q</a:t>
            </a:r>
            <a:r>
              <a:rPr lang="en-US" sz="2800" b="1" baseline="-25000" dirty="0"/>
              <a:t>T </a:t>
            </a:r>
            <a:r>
              <a:rPr lang="en-US" sz="2800" b="1" dirty="0"/>
              <a:t>= </a:t>
            </a:r>
            <a:r>
              <a:rPr lang="en-US" sz="2800" b="1" dirty="0" smtClean="0"/>
              <a:t>13,680 Btu/</a:t>
            </a:r>
            <a:r>
              <a:rPr lang="en-US" sz="2800" b="1" dirty="0" err="1" smtClean="0"/>
              <a:t>hr</a:t>
            </a:r>
            <a:endParaRPr lang="en-US" sz="2800" b="1" dirty="0"/>
          </a:p>
        </p:txBody>
      </p:sp>
      <p:sp>
        <p:nvSpPr>
          <p:cNvPr id="19" name="TextBox 18"/>
          <p:cNvSpPr txBox="1"/>
          <p:nvPr/>
        </p:nvSpPr>
        <p:spPr>
          <a:xfrm>
            <a:off x="0" y="228600"/>
            <a:ext cx="9144000" cy="1446550"/>
          </a:xfrm>
          <a:prstGeom prst="rect">
            <a:avLst/>
          </a:prstGeom>
          <a:noFill/>
        </p:spPr>
        <p:txBody>
          <a:bodyPr wrap="square" rtlCol="0">
            <a:spAutoFit/>
          </a:bodyPr>
          <a:lstStyle/>
          <a:p>
            <a:pPr algn="ctr"/>
            <a:r>
              <a:rPr lang="en-US" sz="4400" b="1" i="1" dirty="0" smtClean="0">
                <a:solidFill>
                  <a:schemeClr val="tx2"/>
                </a:solidFill>
                <a:latin typeface="+mj-lt"/>
              </a:rPr>
              <a:t>A DOAS set of Thermodynamic State Points</a:t>
            </a:r>
            <a:endParaRPr lang="en-US" sz="4400" b="1" i="1" dirty="0">
              <a:solidFill>
                <a:schemeClr val="tx2"/>
              </a:solidFill>
              <a:latin typeface="+mj-lt"/>
            </a:endParaRPr>
          </a:p>
        </p:txBody>
      </p:sp>
      <p:sp>
        <p:nvSpPr>
          <p:cNvPr id="3" name="TextBox 2"/>
          <p:cNvSpPr txBox="1"/>
          <p:nvPr/>
        </p:nvSpPr>
        <p:spPr>
          <a:xfrm>
            <a:off x="457200" y="1905000"/>
            <a:ext cx="3718560" cy="1200329"/>
          </a:xfrm>
          <a:prstGeom prst="rect">
            <a:avLst/>
          </a:prstGeom>
          <a:noFill/>
        </p:spPr>
        <p:txBody>
          <a:bodyPr wrap="square" rtlCol="0">
            <a:spAutoFit/>
          </a:bodyPr>
          <a:lstStyle/>
          <a:p>
            <a:pPr algn="ctr"/>
            <a:r>
              <a:rPr lang="en-US" sz="2400" dirty="0" smtClean="0"/>
              <a:t>ASHRAE 0.4% Dehumidification Design Cond.: Ft. Lauderdale</a:t>
            </a:r>
            <a:endParaRPr lang="en-US" sz="2400" dirty="0"/>
          </a:p>
        </p:txBody>
      </p:sp>
      <p:sp>
        <p:nvSpPr>
          <p:cNvPr id="13" name="TextBox 12"/>
          <p:cNvSpPr txBox="1"/>
          <p:nvPr/>
        </p:nvSpPr>
        <p:spPr>
          <a:xfrm>
            <a:off x="4648200" y="5501640"/>
            <a:ext cx="3733800" cy="1200329"/>
          </a:xfrm>
          <a:prstGeom prst="rect">
            <a:avLst/>
          </a:prstGeom>
          <a:noFill/>
        </p:spPr>
        <p:txBody>
          <a:bodyPr wrap="square" rtlCol="0">
            <a:spAutoFit/>
          </a:bodyPr>
          <a:lstStyle/>
          <a:p>
            <a:pPr algn="ctr"/>
            <a:r>
              <a:rPr lang="en-US" sz="2400" dirty="0" smtClean="0"/>
              <a:t>Space sensible load met </a:t>
            </a:r>
            <a:br>
              <a:rPr lang="en-US" sz="2400" dirty="0" smtClean="0"/>
            </a:br>
            <a:r>
              <a:rPr lang="en-US" sz="2400" dirty="0" smtClean="0"/>
              <a:t>Q</a:t>
            </a:r>
            <a:r>
              <a:rPr lang="en-US" sz="2400" baseline="-25000" dirty="0" smtClean="0"/>
              <a:t>S</a:t>
            </a:r>
            <a:r>
              <a:rPr lang="en-US" sz="2400" dirty="0" smtClean="0"/>
              <a:t>= 1.08*120*(74-48) </a:t>
            </a:r>
            <a:r>
              <a:rPr lang="en-US" sz="2400" dirty="0"/>
              <a:t/>
            </a:r>
            <a:br>
              <a:rPr lang="en-US" sz="2400" dirty="0"/>
            </a:br>
            <a:r>
              <a:rPr lang="en-US" sz="2400" dirty="0" smtClean="0"/>
              <a:t>Q</a:t>
            </a:r>
            <a:r>
              <a:rPr lang="en-US" sz="2400" baseline="-25000" dirty="0" smtClean="0"/>
              <a:t>S</a:t>
            </a:r>
            <a:r>
              <a:rPr lang="en-US" sz="2400" dirty="0" smtClean="0"/>
              <a:t>= 3,370 Btu/</a:t>
            </a:r>
            <a:r>
              <a:rPr lang="en-US" sz="2400" dirty="0" err="1" smtClean="0"/>
              <a:t>hr</a:t>
            </a:r>
            <a:endParaRPr lang="en-US" sz="2400" dirty="0"/>
          </a:p>
        </p:txBody>
      </p:sp>
      <p:sp>
        <p:nvSpPr>
          <p:cNvPr id="14" name="TextBox 13"/>
          <p:cNvSpPr txBox="1"/>
          <p:nvPr/>
        </p:nvSpPr>
        <p:spPr>
          <a:xfrm>
            <a:off x="106680" y="5410200"/>
            <a:ext cx="4358640" cy="1261884"/>
          </a:xfrm>
          <a:prstGeom prst="rect">
            <a:avLst/>
          </a:prstGeom>
          <a:noFill/>
        </p:spPr>
        <p:txBody>
          <a:bodyPr wrap="square" rtlCol="0">
            <a:spAutoFit/>
          </a:bodyPr>
          <a:lstStyle/>
          <a:p>
            <a:pPr algn="ctr"/>
            <a:r>
              <a:rPr lang="en-US" sz="2400" dirty="0" smtClean="0"/>
              <a:t>OA load </a:t>
            </a:r>
            <a:br>
              <a:rPr lang="en-US" sz="2400" dirty="0" smtClean="0"/>
            </a:br>
            <a:r>
              <a:rPr lang="en-US" sz="2400" dirty="0" smtClean="0"/>
              <a:t>Q</a:t>
            </a:r>
            <a:r>
              <a:rPr lang="en-US" sz="2400" baseline="-25000" dirty="0" smtClean="0"/>
              <a:t>OA</a:t>
            </a:r>
            <a:r>
              <a:rPr lang="en-US" sz="2400" b="1" baseline="-25000" dirty="0" smtClean="0"/>
              <a:t> </a:t>
            </a:r>
            <a:r>
              <a:rPr lang="en-US" sz="2400" dirty="0" smtClean="0"/>
              <a:t>=</a:t>
            </a:r>
            <a:r>
              <a:rPr lang="en-US" sz="2800" b="1" dirty="0" smtClean="0"/>
              <a:t> </a:t>
            </a:r>
            <a:r>
              <a:rPr lang="en-US" sz="2400" dirty="0" smtClean="0"/>
              <a:t>13,680-(1,140+3,370) </a:t>
            </a:r>
            <a:br>
              <a:rPr lang="en-US" sz="2400" dirty="0" smtClean="0"/>
            </a:br>
            <a:r>
              <a:rPr lang="en-US" sz="2400" b="1" dirty="0" smtClean="0"/>
              <a:t>Q</a:t>
            </a:r>
            <a:r>
              <a:rPr lang="en-US" sz="2400" b="1" baseline="-25000" dirty="0" smtClean="0"/>
              <a:t>OA</a:t>
            </a:r>
            <a:r>
              <a:rPr lang="en-US" sz="2400" b="1" dirty="0" smtClean="0"/>
              <a:t> = 9,170 Btu/</a:t>
            </a:r>
            <a:r>
              <a:rPr lang="en-US" sz="2400" b="1" dirty="0" err="1" smtClean="0"/>
              <a:t>hr</a:t>
            </a:r>
            <a:endParaRPr lang="en-US" sz="2400" b="1" dirty="0"/>
          </a:p>
        </p:txBody>
      </p:sp>
    </p:spTree>
    <p:extLst>
      <p:ext uri="{BB962C8B-B14F-4D97-AF65-F5344CB8AC3E}">
        <p14:creationId xmlns:p14="http://schemas.microsoft.com/office/powerpoint/2010/main" val="11342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392680"/>
            <a:ext cx="6903720" cy="387096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92680" y="3307080"/>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219200" y="1676400"/>
            <a:ext cx="2103120" cy="263652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12920" y="4297680"/>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21348905" flipV="1">
            <a:off x="6513384" y="4260576"/>
            <a:ext cx="610169" cy="53723"/>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4389120" y="4282440"/>
            <a:ext cx="2118360" cy="156972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08120" y="3337560"/>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47360" y="3276600"/>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32320" y="3276600"/>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51095" flipH="1" flipV="1">
            <a:off x="2726244" y="4260576"/>
            <a:ext cx="610169" cy="53723"/>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4953000" y="4328160"/>
            <a:ext cx="7620" cy="1524000"/>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121920"/>
            <a:ext cx="9144000" cy="1446550"/>
          </a:xfrm>
          <a:prstGeom prst="rect">
            <a:avLst/>
          </a:prstGeom>
          <a:noFill/>
        </p:spPr>
        <p:txBody>
          <a:bodyPr wrap="square" rtlCol="0">
            <a:spAutoFit/>
          </a:bodyPr>
          <a:lstStyle/>
          <a:p>
            <a:pPr algn="ctr"/>
            <a:r>
              <a:rPr lang="en-US" sz="4400" b="1" i="1" dirty="0" smtClean="0">
                <a:solidFill>
                  <a:schemeClr val="tx2"/>
                </a:solidFill>
                <a:latin typeface="+mj-lt"/>
              </a:rPr>
              <a:t>DOAS + Local </a:t>
            </a:r>
            <a:r>
              <a:rPr lang="en-US" sz="4400" b="1" i="1" dirty="0" err="1" smtClean="0">
                <a:solidFill>
                  <a:schemeClr val="tx2"/>
                </a:solidFill>
                <a:latin typeface="+mj-lt"/>
              </a:rPr>
              <a:t>Recirc</a:t>
            </a:r>
            <a:r>
              <a:rPr lang="en-US" sz="4400" b="1" i="1" dirty="0" smtClean="0">
                <a:solidFill>
                  <a:schemeClr val="tx2"/>
                </a:solidFill>
                <a:latin typeface="+mj-lt"/>
              </a:rPr>
              <a:t>. for 25,920 Btu/hr. Sen. Space load</a:t>
            </a:r>
            <a:endParaRPr lang="en-US" sz="4400" b="1" i="1" dirty="0">
              <a:solidFill>
                <a:schemeClr val="tx2"/>
              </a:solidFill>
              <a:latin typeface="+mj-lt"/>
            </a:endParaRPr>
          </a:p>
        </p:txBody>
      </p:sp>
      <p:sp>
        <p:nvSpPr>
          <p:cNvPr id="5" name="TextBox 4"/>
          <p:cNvSpPr txBox="1"/>
          <p:nvPr/>
        </p:nvSpPr>
        <p:spPr>
          <a:xfrm>
            <a:off x="243840" y="1752600"/>
            <a:ext cx="3200400" cy="461665"/>
          </a:xfrm>
          <a:prstGeom prst="rect">
            <a:avLst/>
          </a:prstGeom>
          <a:noFill/>
        </p:spPr>
        <p:txBody>
          <a:bodyPr wrap="square" rtlCol="0">
            <a:spAutoFit/>
          </a:bodyPr>
          <a:lstStyle/>
          <a:p>
            <a:r>
              <a:rPr lang="en-US" sz="2400" dirty="0" smtClean="0"/>
              <a:t>110 cfm DOAS, 48 F</a:t>
            </a:r>
            <a:endParaRPr lang="en-US" sz="2400" dirty="0"/>
          </a:p>
        </p:txBody>
      </p:sp>
      <p:sp>
        <p:nvSpPr>
          <p:cNvPr id="26" name="TextBox 25"/>
          <p:cNvSpPr txBox="1"/>
          <p:nvPr/>
        </p:nvSpPr>
        <p:spPr>
          <a:xfrm>
            <a:off x="4366260" y="2712720"/>
            <a:ext cx="3124200"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6,140 Btu/</a:t>
            </a:r>
            <a:r>
              <a:rPr lang="en-US" sz="2400" dirty="0" err="1" smtClean="0"/>
              <a:t>hr</a:t>
            </a:r>
            <a:r>
              <a:rPr lang="en-US" sz="2400" dirty="0" smtClean="0"/>
              <a:t>  </a:t>
            </a:r>
            <a:r>
              <a:rPr lang="en-US" sz="2400" dirty="0" err="1" smtClean="0"/>
              <a:t>Ea</a:t>
            </a:r>
            <a:endParaRPr lang="en-US" sz="2400" dirty="0"/>
          </a:p>
        </p:txBody>
      </p:sp>
      <p:sp>
        <p:nvSpPr>
          <p:cNvPr id="27" name="TextBox 26"/>
          <p:cNvSpPr txBox="1"/>
          <p:nvPr/>
        </p:nvSpPr>
        <p:spPr>
          <a:xfrm rot="16200000">
            <a:off x="541020" y="3962400"/>
            <a:ext cx="3124200"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7,117 Btu/</a:t>
            </a:r>
            <a:r>
              <a:rPr lang="en-US" sz="2400" dirty="0" err="1" smtClean="0"/>
              <a:t>hr</a:t>
            </a:r>
            <a:r>
              <a:rPr lang="en-US" sz="2400" dirty="0" smtClean="0"/>
              <a:t> </a:t>
            </a:r>
            <a:endParaRPr lang="en-US" sz="2400" dirty="0"/>
          </a:p>
        </p:txBody>
      </p:sp>
      <p:sp>
        <p:nvSpPr>
          <p:cNvPr id="28" name="TextBox 27"/>
          <p:cNvSpPr txBox="1"/>
          <p:nvPr/>
        </p:nvSpPr>
        <p:spPr>
          <a:xfrm>
            <a:off x="4446270" y="5825490"/>
            <a:ext cx="2583180"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6,420 Btu/</a:t>
            </a:r>
            <a:r>
              <a:rPr lang="en-US" sz="2400" dirty="0" err="1" smtClean="0"/>
              <a:t>hr</a:t>
            </a:r>
            <a:r>
              <a:rPr lang="en-US" sz="2400" dirty="0" smtClean="0"/>
              <a:t> .</a:t>
            </a:r>
            <a:endParaRPr lang="en-US" sz="2400" dirty="0"/>
          </a:p>
        </p:txBody>
      </p:sp>
      <p:sp>
        <p:nvSpPr>
          <p:cNvPr id="6" name="TextBox 5"/>
          <p:cNvSpPr txBox="1"/>
          <p:nvPr/>
        </p:nvSpPr>
        <p:spPr>
          <a:xfrm>
            <a:off x="7543800" y="4038600"/>
            <a:ext cx="701040" cy="461665"/>
          </a:xfrm>
          <a:prstGeom prst="rect">
            <a:avLst/>
          </a:prstGeom>
          <a:noFill/>
        </p:spPr>
        <p:txBody>
          <a:bodyPr wrap="square" rtlCol="0">
            <a:spAutoFit/>
          </a:bodyPr>
          <a:lstStyle/>
          <a:p>
            <a:r>
              <a:rPr lang="en-US" sz="2400" dirty="0" smtClean="0"/>
              <a:t>10’</a:t>
            </a:r>
            <a:endParaRPr lang="en-US" sz="2400" dirty="0"/>
          </a:p>
        </p:txBody>
      </p:sp>
      <p:grpSp>
        <p:nvGrpSpPr>
          <p:cNvPr id="29" name="Group 28"/>
          <p:cNvGrpSpPr/>
          <p:nvPr/>
        </p:nvGrpSpPr>
        <p:grpSpPr>
          <a:xfrm>
            <a:off x="2686050" y="5570220"/>
            <a:ext cx="1706880" cy="563880"/>
            <a:chOff x="3764280" y="5379720"/>
            <a:chExt cx="1706880" cy="563880"/>
          </a:xfrm>
        </p:grpSpPr>
        <p:sp>
          <p:nvSpPr>
            <p:cNvPr id="30" name="Rectangle 29"/>
            <p:cNvSpPr/>
            <p:nvPr/>
          </p:nvSpPr>
          <p:spPr>
            <a:xfrm>
              <a:off x="4495800" y="5379720"/>
              <a:ext cx="975360" cy="5638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602480" y="5391150"/>
              <a:ext cx="137160" cy="541020"/>
            </a:xfrm>
            <a:prstGeom prst="rect">
              <a:avLst/>
            </a:prstGeom>
            <a:pattFill prst="zigZag">
              <a:fgClr>
                <a:schemeClr val="tx2"/>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998720" y="5554980"/>
              <a:ext cx="457200" cy="388620"/>
              <a:chOff x="2743200" y="4861560"/>
              <a:chExt cx="457200" cy="388620"/>
            </a:xfrm>
          </p:grpSpPr>
          <p:sp>
            <p:nvSpPr>
              <p:cNvPr id="34" name="Rectangle 33"/>
              <p:cNvSpPr/>
              <p:nvPr/>
            </p:nvSpPr>
            <p:spPr>
              <a:xfrm>
                <a:off x="2926080" y="4861560"/>
                <a:ext cx="274320" cy="19812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43200" y="4861560"/>
                <a:ext cx="388620" cy="388620"/>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ight Arrow 32"/>
            <p:cNvSpPr/>
            <p:nvPr/>
          </p:nvSpPr>
          <p:spPr>
            <a:xfrm>
              <a:off x="3764280" y="5471160"/>
              <a:ext cx="746760" cy="426720"/>
            </a:xfrm>
            <a:prstGeom prst="rightArrow">
              <a:avLst/>
            </a:prstGeom>
            <a:pattFill prst="divot">
              <a:fgClr>
                <a:schemeClr val="tx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Line Callout 1 35"/>
          <p:cNvSpPr/>
          <p:nvPr/>
        </p:nvSpPr>
        <p:spPr bwMode="auto">
          <a:xfrm>
            <a:off x="5448300" y="1497331"/>
            <a:ext cx="2160270" cy="807720"/>
          </a:xfrm>
          <a:prstGeom prst="borderCallout1">
            <a:avLst>
              <a:gd name="adj1" fmla="val 18750"/>
              <a:gd name="adj2" fmla="val -8333"/>
              <a:gd name="adj3" fmla="val 164072"/>
              <a:gd name="adj4" fmla="val -3745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2,161 air</a:t>
            </a:r>
            <a:br>
              <a:rPr lang="en-US" sz="2400" dirty="0" smtClean="0"/>
            </a:br>
            <a:r>
              <a:rPr lang="en-US" sz="2400" dirty="0" smtClean="0"/>
              <a:t>3,979 Coil</a:t>
            </a:r>
            <a:endParaRPr kumimoji="0" lang="en-US" sz="2400" b="0" i="0" u="none" strike="noStrike" cap="none" normalizeH="0" baseline="0" dirty="0" smtClean="0">
              <a:ln>
                <a:noFill/>
              </a:ln>
              <a:solidFill>
                <a:schemeClr val="tx1"/>
              </a:solidFill>
              <a:effectLst/>
            </a:endParaRPr>
          </a:p>
        </p:txBody>
      </p:sp>
      <p:sp>
        <p:nvSpPr>
          <p:cNvPr id="37" name="Line Callout 1 36"/>
          <p:cNvSpPr/>
          <p:nvPr/>
        </p:nvSpPr>
        <p:spPr bwMode="auto">
          <a:xfrm rot="16200000">
            <a:off x="-1905" y="3799849"/>
            <a:ext cx="1655445" cy="786765"/>
          </a:xfrm>
          <a:prstGeom prst="borderCallout1">
            <a:avLst>
              <a:gd name="adj1" fmla="val 101892"/>
              <a:gd name="adj2" fmla="val 5802"/>
              <a:gd name="adj3" fmla="val 192859"/>
              <a:gd name="adj4" fmla="val -25475"/>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3,138 air</a:t>
            </a:r>
            <a:br>
              <a:rPr lang="en-US" sz="2400" dirty="0" smtClean="0"/>
            </a:br>
            <a:r>
              <a:rPr lang="en-US" sz="2400" dirty="0" smtClean="0"/>
              <a:t>3,979 Coil</a:t>
            </a:r>
            <a:endParaRPr kumimoji="0" lang="en-US" sz="2400" b="0" i="0" u="none" strike="noStrike" cap="none" normalizeH="0" baseline="0" dirty="0" smtClean="0">
              <a:ln>
                <a:noFill/>
              </a:ln>
              <a:solidFill>
                <a:schemeClr val="tx1"/>
              </a:solidFill>
              <a:effectLst/>
            </a:endParaRPr>
          </a:p>
        </p:txBody>
      </p:sp>
      <p:sp>
        <p:nvSpPr>
          <p:cNvPr id="38" name="TextBox 37"/>
          <p:cNvSpPr txBox="1"/>
          <p:nvPr/>
        </p:nvSpPr>
        <p:spPr>
          <a:xfrm>
            <a:off x="5074920" y="5394960"/>
            <a:ext cx="838200" cy="461665"/>
          </a:xfrm>
          <a:prstGeom prst="rect">
            <a:avLst/>
          </a:prstGeom>
          <a:noFill/>
        </p:spPr>
        <p:txBody>
          <a:bodyPr wrap="square" rtlCol="0">
            <a:spAutoFit/>
          </a:bodyPr>
          <a:lstStyle/>
          <a:p>
            <a:r>
              <a:rPr lang="en-US" sz="2400" dirty="0" smtClean="0"/>
              <a:t>56 F</a:t>
            </a:r>
            <a:endParaRPr lang="en-US" sz="2400" dirty="0"/>
          </a:p>
        </p:txBody>
      </p:sp>
      <p:sp>
        <p:nvSpPr>
          <p:cNvPr id="39" name="TextBox 38"/>
          <p:cNvSpPr txBox="1"/>
          <p:nvPr/>
        </p:nvSpPr>
        <p:spPr>
          <a:xfrm>
            <a:off x="4465320" y="4450080"/>
            <a:ext cx="553998" cy="1269385"/>
          </a:xfrm>
          <a:prstGeom prst="rect">
            <a:avLst/>
          </a:prstGeom>
          <a:noFill/>
        </p:spPr>
        <p:txBody>
          <a:bodyPr vert="vert270" wrap="square" rtlCol="0">
            <a:spAutoFit/>
          </a:bodyPr>
          <a:lstStyle/>
          <a:p>
            <a:r>
              <a:rPr lang="en-US" sz="2400" dirty="0" smtClean="0"/>
              <a:t>220 cfm</a:t>
            </a:r>
            <a:endParaRPr lang="en-US" sz="2400" dirty="0"/>
          </a:p>
        </p:txBody>
      </p:sp>
      <p:sp>
        <p:nvSpPr>
          <p:cNvPr id="41" name="TextBox 40"/>
          <p:cNvSpPr txBox="1"/>
          <p:nvPr/>
        </p:nvSpPr>
        <p:spPr>
          <a:xfrm>
            <a:off x="5974080" y="4511040"/>
            <a:ext cx="553998" cy="1269385"/>
          </a:xfrm>
          <a:prstGeom prst="rect">
            <a:avLst/>
          </a:prstGeom>
          <a:noFill/>
        </p:spPr>
        <p:txBody>
          <a:bodyPr vert="vert270" wrap="square" rtlCol="0">
            <a:spAutoFit/>
          </a:bodyPr>
          <a:lstStyle/>
          <a:p>
            <a:r>
              <a:rPr lang="en-US" sz="2400" dirty="0" smtClean="0"/>
              <a:t>110 cfm</a:t>
            </a:r>
            <a:endParaRPr lang="en-US" sz="2400" dirty="0"/>
          </a:p>
        </p:txBody>
      </p:sp>
    </p:spTree>
    <p:extLst>
      <p:ext uri="{BB962C8B-B14F-4D97-AF65-F5344CB8AC3E}">
        <p14:creationId xmlns:p14="http://schemas.microsoft.com/office/powerpoint/2010/main" val="28244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6" grpId="0" animBg="1"/>
      <p:bldP spid="5" grpId="0"/>
      <p:bldP spid="26" grpId="0"/>
      <p:bldP spid="27" grpId="0"/>
      <p:bldP spid="28" grpId="0"/>
      <p:bldP spid="36" grpId="0" animBg="1"/>
      <p:bldP spid="37" grpId="0" animBg="1"/>
      <p:bldP spid="38" grpId="0"/>
      <p:bldP spid="39" grpId="0"/>
      <p:bldP spid="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40" y="2636520"/>
            <a:ext cx="6903720" cy="387096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09850" y="3550920"/>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371600" y="1889760"/>
            <a:ext cx="2103120" cy="263652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035040" y="4533900"/>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75760" y="3581400"/>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15000" y="3520440"/>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99960" y="3520440"/>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929890" y="4518660"/>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429000" y="1905000"/>
            <a:ext cx="3215640" cy="266700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0" y="228600"/>
            <a:ext cx="9144000" cy="1446550"/>
          </a:xfrm>
          <a:prstGeom prst="rect">
            <a:avLst/>
          </a:prstGeom>
          <a:noFill/>
        </p:spPr>
        <p:txBody>
          <a:bodyPr wrap="square" rtlCol="0">
            <a:spAutoFit/>
          </a:bodyPr>
          <a:lstStyle/>
          <a:p>
            <a:pPr algn="ctr"/>
            <a:r>
              <a:rPr lang="en-US" sz="4400" b="1" i="1" dirty="0" smtClean="0">
                <a:solidFill>
                  <a:schemeClr val="tx2"/>
                </a:solidFill>
                <a:latin typeface="+mj-lt"/>
              </a:rPr>
              <a:t>DOAS w/o Local or Central </a:t>
            </a:r>
            <a:r>
              <a:rPr lang="en-US" sz="4400" b="1" i="1" dirty="0" err="1" smtClean="0">
                <a:solidFill>
                  <a:schemeClr val="tx2"/>
                </a:solidFill>
                <a:latin typeface="+mj-lt"/>
              </a:rPr>
              <a:t>Recirc</a:t>
            </a:r>
            <a:r>
              <a:rPr lang="en-US" sz="4400" b="1" i="1" dirty="0" smtClean="0">
                <a:solidFill>
                  <a:schemeClr val="tx2"/>
                </a:solidFill>
                <a:latin typeface="+mj-lt"/>
              </a:rPr>
              <a:t>. for 25,920 Btu/hr. Sen. Space load</a:t>
            </a:r>
            <a:endParaRPr lang="en-US" sz="4400" b="1" i="1" dirty="0">
              <a:solidFill>
                <a:schemeClr val="tx2"/>
              </a:solidFill>
              <a:latin typeface="+mj-lt"/>
            </a:endParaRPr>
          </a:p>
        </p:txBody>
      </p:sp>
      <p:sp>
        <p:nvSpPr>
          <p:cNvPr id="27" name="TextBox 26"/>
          <p:cNvSpPr txBox="1"/>
          <p:nvPr/>
        </p:nvSpPr>
        <p:spPr>
          <a:xfrm>
            <a:off x="213360" y="1965960"/>
            <a:ext cx="3337560" cy="461665"/>
          </a:xfrm>
          <a:prstGeom prst="rect">
            <a:avLst/>
          </a:prstGeom>
          <a:noFill/>
        </p:spPr>
        <p:txBody>
          <a:bodyPr wrap="square" rtlCol="0">
            <a:spAutoFit/>
          </a:bodyPr>
          <a:lstStyle/>
          <a:p>
            <a:r>
              <a:rPr lang="en-US" sz="2400" dirty="0" smtClean="0"/>
              <a:t>440 cfm DOAS, 52.6 F</a:t>
            </a:r>
            <a:endParaRPr lang="en-US" sz="2400" dirty="0"/>
          </a:p>
        </p:txBody>
      </p:sp>
      <p:sp>
        <p:nvSpPr>
          <p:cNvPr id="28" name="TextBox 27"/>
          <p:cNvSpPr txBox="1"/>
          <p:nvPr/>
        </p:nvSpPr>
        <p:spPr>
          <a:xfrm>
            <a:off x="7650480" y="4312920"/>
            <a:ext cx="701040" cy="461665"/>
          </a:xfrm>
          <a:prstGeom prst="rect">
            <a:avLst/>
          </a:prstGeom>
          <a:noFill/>
        </p:spPr>
        <p:txBody>
          <a:bodyPr wrap="square" rtlCol="0">
            <a:spAutoFit/>
          </a:bodyPr>
          <a:lstStyle/>
          <a:p>
            <a:r>
              <a:rPr lang="en-US" sz="2400" dirty="0" smtClean="0"/>
              <a:t>10’</a:t>
            </a:r>
            <a:endParaRPr lang="en-US" sz="2400" dirty="0"/>
          </a:p>
        </p:txBody>
      </p:sp>
      <p:sp>
        <p:nvSpPr>
          <p:cNvPr id="29" name="TextBox 28"/>
          <p:cNvSpPr txBox="1"/>
          <p:nvPr/>
        </p:nvSpPr>
        <p:spPr>
          <a:xfrm>
            <a:off x="3497580" y="3017520"/>
            <a:ext cx="3124200"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6,600 Btu/</a:t>
            </a:r>
            <a:r>
              <a:rPr lang="en-US" sz="2400" dirty="0" err="1" smtClean="0"/>
              <a:t>hr</a:t>
            </a:r>
            <a:r>
              <a:rPr lang="en-US" sz="2400" dirty="0" smtClean="0"/>
              <a:t>  </a:t>
            </a:r>
            <a:r>
              <a:rPr lang="en-US" sz="2400" dirty="0" err="1" smtClean="0"/>
              <a:t>Ea</a:t>
            </a:r>
            <a:endParaRPr lang="en-US" sz="2400" dirty="0"/>
          </a:p>
        </p:txBody>
      </p:sp>
      <p:sp>
        <p:nvSpPr>
          <p:cNvPr id="16" name="Line Callout 1 15"/>
          <p:cNvSpPr/>
          <p:nvPr/>
        </p:nvSpPr>
        <p:spPr bwMode="auto">
          <a:xfrm>
            <a:off x="7075170" y="1675150"/>
            <a:ext cx="1619250" cy="807720"/>
          </a:xfrm>
          <a:prstGeom prst="borderCallout1">
            <a:avLst>
              <a:gd name="adj1" fmla="val 102476"/>
              <a:gd name="adj2" fmla="val 7549"/>
              <a:gd name="adj3" fmla="val 224214"/>
              <a:gd name="adj4" fmla="val 27843"/>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t>2,621 air</a:t>
            </a:r>
            <a:br>
              <a:rPr lang="en-US" sz="2400" dirty="0" smtClean="0"/>
            </a:br>
            <a:r>
              <a:rPr lang="en-US" sz="2400" dirty="0" smtClean="0"/>
              <a:t>3,979 Coil</a:t>
            </a:r>
            <a:endParaRPr kumimoji="0" 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928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animBg="1"/>
      <p:bldP spid="25" grpId="0" animBg="1"/>
      <p:bldP spid="27" grpId="0"/>
      <p:bldP spid="29" grpId="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flipV="1">
            <a:off x="868680" y="2987040"/>
            <a:ext cx="7162800" cy="15240"/>
          </a:xfrm>
          <a:prstGeom prst="bentConnector3">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251960" y="2301240"/>
            <a:ext cx="396240" cy="1310640"/>
          </a:xfrm>
          <a:prstGeom prst="rect">
            <a:avLst/>
          </a:prstGeom>
          <a:pattFill prst="zigZag">
            <a:fgClr>
              <a:schemeClr val="tx2"/>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TextBox 8"/>
          <p:cNvSpPr txBox="1"/>
          <p:nvPr/>
        </p:nvSpPr>
        <p:spPr>
          <a:xfrm>
            <a:off x="609600" y="1996440"/>
            <a:ext cx="3535680" cy="954107"/>
          </a:xfrm>
          <a:prstGeom prst="rect">
            <a:avLst/>
          </a:prstGeom>
          <a:noFill/>
        </p:spPr>
        <p:txBody>
          <a:bodyPr wrap="square" rtlCol="0">
            <a:spAutoFit/>
          </a:bodyPr>
          <a:lstStyle/>
          <a:p>
            <a:pPr algn="ctr"/>
            <a:r>
              <a:rPr lang="en-US" sz="2800" dirty="0" smtClean="0"/>
              <a:t>440 cfm, 84.7F, </a:t>
            </a:r>
            <a:br>
              <a:rPr lang="en-US" sz="2800" dirty="0" smtClean="0"/>
            </a:br>
            <a:r>
              <a:rPr lang="en-US" sz="2800" dirty="0" smtClean="0"/>
              <a:t>152 gr/</a:t>
            </a:r>
            <a:r>
              <a:rPr lang="en-US" sz="2800" dirty="0" err="1" smtClean="0"/>
              <a:t>lb</a:t>
            </a:r>
            <a:r>
              <a:rPr lang="en-US" sz="2800" dirty="0" smtClean="0"/>
              <a:t>, 44.5 Btu/</a:t>
            </a:r>
            <a:r>
              <a:rPr lang="en-US" sz="2800" dirty="0" err="1" smtClean="0"/>
              <a:t>lb</a:t>
            </a:r>
            <a:endParaRPr lang="en-US" sz="2800" dirty="0"/>
          </a:p>
        </p:txBody>
      </p:sp>
      <p:sp>
        <p:nvSpPr>
          <p:cNvPr id="11" name="TextBox 10"/>
          <p:cNvSpPr txBox="1"/>
          <p:nvPr/>
        </p:nvSpPr>
        <p:spPr>
          <a:xfrm>
            <a:off x="4800600" y="3048000"/>
            <a:ext cx="3931920" cy="1815882"/>
          </a:xfrm>
          <a:prstGeom prst="rect">
            <a:avLst/>
          </a:prstGeom>
          <a:noFill/>
        </p:spPr>
        <p:txBody>
          <a:bodyPr wrap="square" rtlCol="0">
            <a:spAutoFit/>
          </a:bodyPr>
          <a:lstStyle/>
          <a:p>
            <a:pPr algn="ctr"/>
            <a:r>
              <a:rPr lang="en-US" sz="2800" dirty="0" smtClean="0"/>
              <a:t>Space latent load met </a:t>
            </a:r>
            <a:br>
              <a:rPr lang="en-US" sz="2800" dirty="0" smtClean="0"/>
            </a:br>
            <a:r>
              <a:rPr lang="en-US" sz="2800" dirty="0" smtClean="0"/>
              <a:t>based on 74F, 50% </a:t>
            </a:r>
            <a:br>
              <a:rPr lang="en-US" sz="2800" dirty="0" smtClean="0"/>
            </a:br>
            <a:r>
              <a:rPr lang="en-US" sz="2800" dirty="0" smtClean="0"/>
              <a:t>Q</a:t>
            </a:r>
            <a:r>
              <a:rPr lang="en-US" sz="2800" baseline="-25000" dirty="0" smtClean="0"/>
              <a:t>L</a:t>
            </a:r>
            <a:r>
              <a:rPr lang="en-US" sz="2800" dirty="0" smtClean="0"/>
              <a:t>= 0.68*440*(63-59.2) </a:t>
            </a:r>
            <a:r>
              <a:rPr lang="en-US" sz="2800" dirty="0"/>
              <a:t>Q</a:t>
            </a:r>
            <a:r>
              <a:rPr lang="en-US" sz="2800" baseline="-25000" dirty="0"/>
              <a:t>L </a:t>
            </a:r>
            <a:r>
              <a:rPr lang="en-US" sz="2800" dirty="0" smtClean="0"/>
              <a:t>= 1,140 Btu/</a:t>
            </a:r>
            <a:r>
              <a:rPr lang="en-US" sz="2800" dirty="0" err="1" smtClean="0"/>
              <a:t>hr</a:t>
            </a:r>
            <a:endParaRPr lang="en-US" sz="2800" dirty="0"/>
          </a:p>
        </p:txBody>
      </p:sp>
      <p:sp>
        <p:nvSpPr>
          <p:cNvPr id="12" name="TextBox 11"/>
          <p:cNvSpPr txBox="1"/>
          <p:nvPr/>
        </p:nvSpPr>
        <p:spPr>
          <a:xfrm>
            <a:off x="213360" y="3246120"/>
            <a:ext cx="4526280" cy="1384995"/>
          </a:xfrm>
          <a:prstGeom prst="rect">
            <a:avLst/>
          </a:prstGeom>
          <a:noFill/>
        </p:spPr>
        <p:txBody>
          <a:bodyPr wrap="square" rtlCol="0">
            <a:spAutoFit/>
          </a:bodyPr>
          <a:lstStyle/>
          <a:p>
            <a:pPr algn="ctr"/>
            <a:r>
              <a:rPr lang="en-US" sz="2800" dirty="0" smtClean="0"/>
              <a:t>Coil load </a:t>
            </a:r>
            <a:br>
              <a:rPr lang="en-US" sz="2800" dirty="0" smtClean="0"/>
            </a:br>
            <a:r>
              <a:rPr lang="en-US" sz="2800" dirty="0" smtClean="0"/>
              <a:t>Q</a:t>
            </a:r>
            <a:r>
              <a:rPr lang="en-US" sz="2800" baseline="-25000" dirty="0" smtClean="0"/>
              <a:t>T </a:t>
            </a:r>
            <a:r>
              <a:rPr lang="en-US" sz="2800" dirty="0" smtClean="0"/>
              <a:t>= 4.5*440*(44.5-21.81) </a:t>
            </a:r>
            <a:r>
              <a:rPr lang="en-US" sz="2800" b="1" dirty="0"/>
              <a:t>Q</a:t>
            </a:r>
            <a:r>
              <a:rPr lang="en-US" sz="2800" b="1" baseline="-25000" dirty="0"/>
              <a:t>T </a:t>
            </a:r>
            <a:r>
              <a:rPr lang="en-US" sz="2800" b="1" dirty="0" smtClean="0"/>
              <a:t>= 44,930 Btu/</a:t>
            </a:r>
            <a:r>
              <a:rPr lang="en-US" sz="2800" b="1" dirty="0" err="1" smtClean="0"/>
              <a:t>hr</a:t>
            </a:r>
            <a:endParaRPr lang="en-US" sz="2800" b="1" dirty="0"/>
          </a:p>
        </p:txBody>
      </p:sp>
      <p:sp>
        <p:nvSpPr>
          <p:cNvPr id="19" name="TextBox 18"/>
          <p:cNvSpPr txBox="1"/>
          <p:nvPr/>
        </p:nvSpPr>
        <p:spPr>
          <a:xfrm>
            <a:off x="4907280" y="1996440"/>
            <a:ext cx="3108960" cy="954107"/>
          </a:xfrm>
          <a:prstGeom prst="rect">
            <a:avLst/>
          </a:prstGeom>
          <a:noFill/>
        </p:spPr>
        <p:txBody>
          <a:bodyPr wrap="square" rtlCol="0">
            <a:spAutoFit/>
          </a:bodyPr>
          <a:lstStyle/>
          <a:p>
            <a:pPr algn="ctr"/>
            <a:r>
              <a:rPr lang="en-US" sz="2800" dirty="0" smtClean="0"/>
              <a:t>52.6 F, 59.2 gr/</a:t>
            </a:r>
            <a:r>
              <a:rPr lang="en-US" sz="2800" dirty="0" err="1" smtClean="0"/>
              <a:t>lb</a:t>
            </a:r>
            <a:r>
              <a:rPr lang="en-US" sz="2800" dirty="0" smtClean="0"/>
              <a:t>, </a:t>
            </a:r>
            <a:br>
              <a:rPr lang="en-US" sz="2800" dirty="0" smtClean="0"/>
            </a:br>
            <a:r>
              <a:rPr lang="en-US" sz="2800" dirty="0" smtClean="0"/>
              <a:t>21.81 Btu/</a:t>
            </a:r>
            <a:r>
              <a:rPr lang="en-US" sz="2800" dirty="0" err="1" smtClean="0"/>
              <a:t>lb</a:t>
            </a:r>
            <a:r>
              <a:rPr lang="en-US" sz="2800" dirty="0" smtClean="0"/>
              <a:t> </a:t>
            </a:r>
            <a:endParaRPr lang="en-US" sz="2800" dirty="0"/>
          </a:p>
        </p:txBody>
      </p:sp>
      <p:sp>
        <p:nvSpPr>
          <p:cNvPr id="10" name="TextBox 9"/>
          <p:cNvSpPr txBox="1"/>
          <p:nvPr/>
        </p:nvSpPr>
        <p:spPr>
          <a:xfrm>
            <a:off x="0" y="228600"/>
            <a:ext cx="9144000" cy="1446550"/>
          </a:xfrm>
          <a:prstGeom prst="rect">
            <a:avLst/>
          </a:prstGeom>
          <a:noFill/>
        </p:spPr>
        <p:txBody>
          <a:bodyPr wrap="square" rtlCol="0">
            <a:spAutoFit/>
          </a:bodyPr>
          <a:lstStyle/>
          <a:p>
            <a:pPr algn="ctr"/>
            <a:r>
              <a:rPr lang="en-US" sz="4400" b="1" i="1" dirty="0" smtClean="0">
                <a:solidFill>
                  <a:schemeClr val="tx2"/>
                </a:solidFill>
                <a:latin typeface="+mj-lt"/>
              </a:rPr>
              <a:t>A DOAS set of Thermodynamic State Points</a:t>
            </a:r>
            <a:endParaRPr lang="en-US" sz="4400" b="1" i="1" dirty="0">
              <a:solidFill>
                <a:schemeClr val="tx2"/>
              </a:solidFill>
              <a:latin typeface="+mj-lt"/>
            </a:endParaRPr>
          </a:p>
        </p:txBody>
      </p:sp>
      <p:sp>
        <p:nvSpPr>
          <p:cNvPr id="13" name="TextBox 12"/>
          <p:cNvSpPr txBox="1"/>
          <p:nvPr/>
        </p:nvSpPr>
        <p:spPr>
          <a:xfrm>
            <a:off x="4861560" y="4998720"/>
            <a:ext cx="4282440" cy="1384995"/>
          </a:xfrm>
          <a:prstGeom prst="rect">
            <a:avLst/>
          </a:prstGeom>
          <a:noFill/>
        </p:spPr>
        <p:txBody>
          <a:bodyPr wrap="square" rtlCol="0">
            <a:spAutoFit/>
          </a:bodyPr>
          <a:lstStyle/>
          <a:p>
            <a:pPr algn="ctr"/>
            <a:r>
              <a:rPr lang="en-US" dirty="0" smtClean="0"/>
              <a:t>Space sensible load met </a:t>
            </a:r>
            <a:br>
              <a:rPr lang="en-US" dirty="0" smtClean="0"/>
            </a:br>
            <a:r>
              <a:rPr lang="en-US" dirty="0" smtClean="0"/>
              <a:t>Q</a:t>
            </a:r>
            <a:r>
              <a:rPr lang="en-US" baseline="-25000" dirty="0" smtClean="0"/>
              <a:t>S</a:t>
            </a:r>
            <a:r>
              <a:rPr lang="en-US" dirty="0" smtClean="0"/>
              <a:t>= 1.08*440*(74-52.6) </a:t>
            </a:r>
            <a:r>
              <a:rPr lang="en-US" dirty="0"/>
              <a:t/>
            </a:r>
            <a:br>
              <a:rPr lang="en-US" dirty="0"/>
            </a:br>
            <a:r>
              <a:rPr lang="en-US" dirty="0" smtClean="0"/>
              <a:t>Q</a:t>
            </a:r>
            <a:r>
              <a:rPr lang="en-US" baseline="-25000" dirty="0" smtClean="0"/>
              <a:t>S</a:t>
            </a:r>
            <a:r>
              <a:rPr lang="en-US" dirty="0" smtClean="0"/>
              <a:t>= 10,170 Btu/</a:t>
            </a:r>
            <a:r>
              <a:rPr lang="en-US" dirty="0" err="1" smtClean="0"/>
              <a:t>hr</a:t>
            </a:r>
            <a:endParaRPr lang="en-US" dirty="0"/>
          </a:p>
        </p:txBody>
      </p:sp>
      <p:sp>
        <p:nvSpPr>
          <p:cNvPr id="14" name="TextBox 13"/>
          <p:cNvSpPr txBox="1"/>
          <p:nvPr/>
        </p:nvSpPr>
        <p:spPr>
          <a:xfrm>
            <a:off x="0" y="4937760"/>
            <a:ext cx="4999093" cy="1384995"/>
          </a:xfrm>
          <a:prstGeom prst="rect">
            <a:avLst/>
          </a:prstGeom>
          <a:noFill/>
        </p:spPr>
        <p:txBody>
          <a:bodyPr wrap="square" rtlCol="0">
            <a:spAutoFit/>
          </a:bodyPr>
          <a:lstStyle/>
          <a:p>
            <a:pPr algn="ctr"/>
            <a:r>
              <a:rPr lang="en-US" dirty="0" smtClean="0"/>
              <a:t>OA load </a:t>
            </a:r>
            <a:br>
              <a:rPr lang="en-US" dirty="0" smtClean="0"/>
            </a:br>
            <a:r>
              <a:rPr lang="en-US" dirty="0" smtClean="0"/>
              <a:t>Q</a:t>
            </a:r>
            <a:r>
              <a:rPr lang="en-US" baseline="-25000" dirty="0" smtClean="0"/>
              <a:t>OA</a:t>
            </a:r>
            <a:r>
              <a:rPr lang="en-US" b="1" baseline="-25000" dirty="0" smtClean="0"/>
              <a:t> </a:t>
            </a:r>
            <a:r>
              <a:rPr lang="en-US" dirty="0" smtClean="0"/>
              <a:t>=</a:t>
            </a:r>
            <a:r>
              <a:rPr lang="en-US" b="1" dirty="0" smtClean="0"/>
              <a:t> </a:t>
            </a:r>
            <a:r>
              <a:rPr lang="en-US" dirty="0" smtClean="0"/>
              <a:t>44,930-(1,140+10,170) </a:t>
            </a:r>
            <a:br>
              <a:rPr lang="en-US" dirty="0" smtClean="0"/>
            </a:br>
            <a:r>
              <a:rPr lang="en-US" b="1" dirty="0" smtClean="0"/>
              <a:t>Q</a:t>
            </a:r>
            <a:r>
              <a:rPr lang="en-US" b="1" baseline="-25000" dirty="0" smtClean="0"/>
              <a:t>OA</a:t>
            </a:r>
            <a:r>
              <a:rPr lang="en-US" b="1" dirty="0" smtClean="0"/>
              <a:t> = 33,620 Btu/</a:t>
            </a:r>
            <a:r>
              <a:rPr lang="en-US" b="1" dirty="0" err="1" smtClean="0"/>
              <a:t>hr</a:t>
            </a:r>
            <a:endParaRPr lang="en-US" b="1" dirty="0"/>
          </a:p>
        </p:txBody>
      </p:sp>
    </p:spTree>
    <p:extLst>
      <p:ext uri="{BB962C8B-B14F-4D97-AF65-F5344CB8AC3E}">
        <p14:creationId xmlns:p14="http://schemas.microsoft.com/office/powerpoint/2010/main" val="421017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0665"/>
            <a:ext cx="7772400" cy="871855"/>
          </a:xfrm>
        </p:spPr>
        <p:txBody>
          <a:bodyPr/>
          <a:lstStyle/>
          <a:p>
            <a:r>
              <a:rPr lang="en-US" sz="4400" dirty="0"/>
              <a:t>History of </a:t>
            </a:r>
            <a:r>
              <a:rPr lang="en-US" sz="4400" dirty="0" smtClean="0"/>
              <a:t>ACBs</a:t>
            </a:r>
            <a:endParaRPr lang="en-US" sz="4400" dirty="0"/>
          </a:p>
        </p:txBody>
      </p:sp>
      <p:sp>
        <p:nvSpPr>
          <p:cNvPr id="3" name="Subtitle 2"/>
          <p:cNvSpPr>
            <a:spLocks noGrp="1"/>
          </p:cNvSpPr>
          <p:nvPr>
            <p:ph type="subTitle" idx="1"/>
          </p:nvPr>
        </p:nvSpPr>
        <p:spPr>
          <a:xfrm>
            <a:off x="0" y="1097280"/>
            <a:ext cx="9144000" cy="1127760"/>
          </a:xfrm>
        </p:spPr>
        <p:txBody>
          <a:bodyPr>
            <a:noAutofit/>
          </a:bodyPr>
          <a:lstStyle/>
          <a:p>
            <a:r>
              <a:rPr lang="en-US" dirty="0" smtClean="0"/>
              <a:t>IBs fell into disfavor </a:t>
            </a:r>
            <a:r>
              <a:rPr lang="en-US" dirty="0"/>
              <a:t>and </a:t>
            </a:r>
            <a:r>
              <a:rPr lang="en-US" dirty="0" smtClean="0"/>
              <a:t>were replaced during the 1950’s with fan </a:t>
            </a:r>
            <a:r>
              <a:rPr lang="en-US" dirty="0"/>
              <a:t>coil units </a:t>
            </a:r>
            <a:r>
              <a:rPr lang="en-US" dirty="0" smtClean="0"/>
              <a:t>in the USA.</a:t>
            </a:r>
            <a:br>
              <a:rPr lang="en-US" dirty="0" smtClean="0"/>
            </a:br>
            <a:r>
              <a:rPr lang="en-US" dirty="0" smtClean="0"/>
              <a:t/>
            </a:r>
            <a:br>
              <a:rPr lang="en-US" dirty="0" smtClean="0"/>
            </a:br>
            <a:endParaRPr lang="en-US" dirty="0"/>
          </a:p>
        </p:txBody>
      </p:sp>
      <p:sp>
        <p:nvSpPr>
          <p:cNvPr id="4" name="TextBox 3"/>
          <p:cNvSpPr txBox="1"/>
          <p:nvPr/>
        </p:nvSpPr>
        <p:spPr>
          <a:xfrm>
            <a:off x="365760" y="2345948"/>
            <a:ext cx="8397240" cy="4401205"/>
          </a:xfrm>
          <a:prstGeom prst="rect">
            <a:avLst/>
          </a:prstGeom>
          <a:noFill/>
        </p:spPr>
        <p:txBody>
          <a:bodyPr wrap="square" rtlCol="0">
            <a:spAutoFit/>
          </a:bodyPr>
          <a:lstStyle/>
          <a:p>
            <a:pPr marL="457200" indent="-457200">
              <a:buClr>
                <a:srgbClr val="FF0000"/>
              </a:buClr>
              <a:buSzPct val="120000"/>
              <a:buFont typeface="Arial" panose="020B0604020202020204" pitchFamily="34" charset="0"/>
              <a:buChar char="•"/>
            </a:pPr>
            <a:r>
              <a:rPr lang="en-US" dirty="0" smtClean="0">
                <a:latin typeface="+mj-lt"/>
              </a:rPr>
              <a:t>Negative </a:t>
            </a:r>
            <a:r>
              <a:rPr lang="en-US" dirty="0">
                <a:latin typeface="+mj-lt"/>
              </a:rPr>
              <a:t>aspects of the perimeter wall induction </a:t>
            </a:r>
            <a:r>
              <a:rPr lang="en-US" dirty="0" smtClean="0">
                <a:latin typeface="+mj-lt"/>
              </a:rPr>
              <a:t>terminal:</a:t>
            </a:r>
          </a:p>
          <a:p>
            <a:pPr marL="914400" lvl="1" indent="-457200">
              <a:buFont typeface="Courier New" panose="02070309020205020404" pitchFamily="49" charset="0"/>
              <a:buChar char="o"/>
            </a:pPr>
            <a:r>
              <a:rPr lang="en-US" dirty="0" smtClean="0">
                <a:latin typeface="+mj-lt"/>
              </a:rPr>
              <a:t>Excessive </a:t>
            </a:r>
            <a:r>
              <a:rPr lang="en-US" dirty="0">
                <a:latin typeface="+mj-lt"/>
              </a:rPr>
              <a:t>fan energy associated with the high pressure primary air requirements of the nozzles (up to 2 in. </a:t>
            </a:r>
            <a:r>
              <a:rPr lang="en-US" dirty="0" err="1">
                <a:latin typeface="+mj-lt"/>
              </a:rPr>
              <a:t>wg</a:t>
            </a:r>
            <a:r>
              <a:rPr lang="en-US" dirty="0">
                <a:latin typeface="+mj-lt"/>
              </a:rPr>
              <a:t>) </a:t>
            </a:r>
            <a:r>
              <a:rPr lang="en-US" dirty="0" smtClean="0">
                <a:latin typeface="+mj-lt"/>
              </a:rPr>
              <a:t>and</a:t>
            </a:r>
          </a:p>
          <a:p>
            <a:pPr marL="914400" lvl="1" indent="-457200">
              <a:buFont typeface="Courier New" panose="02070309020205020404" pitchFamily="49" charset="0"/>
              <a:buChar char="o"/>
            </a:pPr>
            <a:r>
              <a:rPr lang="en-US" dirty="0" smtClean="0">
                <a:latin typeface="+mj-lt"/>
              </a:rPr>
              <a:t>Rezoning </a:t>
            </a:r>
            <a:r>
              <a:rPr lang="en-US" dirty="0">
                <a:latin typeface="+mj-lt"/>
              </a:rPr>
              <a:t>difficulties did not meet the needs of new building occupancy profiles. </a:t>
            </a:r>
            <a:endParaRPr lang="en-US" dirty="0" smtClean="0">
              <a:latin typeface="+mj-lt"/>
            </a:endParaRPr>
          </a:p>
          <a:p>
            <a:pPr marL="914400" lvl="1" indent="-457200">
              <a:buFont typeface="Courier New" panose="02070309020205020404" pitchFamily="49" charset="0"/>
              <a:buChar char="o"/>
            </a:pPr>
            <a:r>
              <a:rPr lang="en-US" dirty="0" smtClean="0">
                <a:latin typeface="+mj-lt"/>
              </a:rPr>
              <a:t>So the </a:t>
            </a:r>
            <a:r>
              <a:rPr lang="en-US" dirty="0">
                <a:latin typeface="+mj-lt"/>
              </a:rPr>
              <a:t>perimeter induction terminal system became a system of the past and was </a:t>
            </a:r>
            <a:r>
              <a:rPr lang="en-US" dirty="0" smtClean="0">
                <a:latin typeface="+mj-lt"/>
              </a:rPr>
              <a:t>replaced largely by fan coil units.</a:t>
            </a:r>
            <a:endParaRPr lang="en-US" dirty="0">
              <a:latin typeface="+mj-lt"/>
            </a:endParaRPr>
          </a:p>
        </p:txBody>
      </p:sp>
    </p:spTree>
    <p:extLst>
      <p:ext uri="{BB962C8B-B14F-4D97-AF65-F5344CB8AC3E}">
        <p14:creationId xmlns:p14="http://schemas.microsoft.com/office/powerpoint/2010/main" val="28454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309" y="2639001"/>
            <a:ext cx="6903720" cy="387096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43519" y="3553401"/>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450989" y="1892241"/>
            <a:ext cx="2103120" cy="263652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114429" y="4536381"/>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09429" y="3583881"/>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48669" y="3522921"/>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33629" y="3522921"/>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009279" y="4521141"/>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462669" y="1907481"/>
            <a:ext cx="3215640" cy="266700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137160"/>
            <a:ext cx="9144000" cy="1446550"/>
          </a:xfrm>
          <a:prstGeom prst="rect">
            <a:avLst/>
          </a:prstGeom>
          <a:noFill/>
        </p:spPr>
        <p:txBody>
          <a:bodyPr wrap="square" rtlCol="0">
            <a:spAutoFit/>
          </a:bodyPr>
          <a:lstStyle/>
          <a:p>
            <a:pPr algn="ctr"/>
            <a:r>
              <a:rPr lang="en-US" sz="4400" b="1" i="1" dirty="0" smtClean="0">
                <a:solidFill>
                  <a:schemeClr val="tx2"/>
                </a:solidFill>
                <a:latin typeface="+mj-lt"/>
              </a:rPr>
              <a:t>DOAS w/ Central </a:t>
            </a:r>
            <a:r>
              <a:rPr lang="en-US" sz="4400" b="1" i="1" dirty="0" err="1" smtClean="0">
                <a:solidFill>
                  <a:schemeClr val="tx2"/>
                </a:solidFill>
                <a:latin typeface="+mj-lt"/>
              </a:rPr>
              <a:t>Recirc</a:t>
            </a:r>
            <a:r>
              <a:rPr lang="en-US" sz="4400" b="1" i="1" dirty="0" smtClean="0">
                <a:solidFill>
                  <a:schemeClr val="tx2"/>
                </a:solidFill>
                <a:latin typeface="+mj-lt"/>
              </a:rPr>
              <a:t>. for 25,920 Btu/hr. Sen. Space load</a:t>
            </a:r>
            <a:endParaRPr lang="en-US" sz="4400" b="1" i="1" dirty="0">
              <a:solidFill>
                <a:schemeClr val="tx2"/>
              </a:solidFill>
              <a:latin typeface="+mj-lt"/>
            </a:endParaRPr>
          </a:p>
        </p:txBody>
      </p:sp>
      <p:sp>
        <p:nvSpPr>
          <p:cNvPr id="16" name="TextBox 15"/>
          <p:cNvSpPr txBox="1"/>
          <p:nvPr/>
        </p:nvSpPr>
        <p:spPr>
          <a:xfrm>
            <a:off x="231789" y="1480761"/>
            <a:ext cx="3444240" cy="830997"/>
          </a:xfrm>
          <a:prstGeom prst="rect">
            <a:avLst/>
          </a:prstGeom>
          <a:noFill/>
        </p:spPr>
        <p:txBody>
          <a:bodyPr wrap="square" rtlCol="0">
            <a:spAutoFit/>
          </a:bodyPr>
          <a:lstStyle/>
          <a:p>
            <a:r>
              <a:rPr lang="en-US" sz="2400" dirty="0" smtClean="0"/>
              <a:t>MA:  110 cfm OA &amp; </a:t>
            </a:r>
            <a:br>
              <a:rPr lang="en-US" sz="2400" dirty="0" smtClean="0"/>
            </a:br>
            <a:r>
              <a:rPr lang="en-US" sz="2400" dirty="0" smtClean="0"/>
              <a:t>330 cfm </a:t>
            </a:r>
            <a:r>
              <a:rPr lang="en-US" sz="2400" dirty="0" err="1" smtClean="0"/>
              <a:t>Recirc</a:t>
            </a:r>
            <a:r>
              <a:rPr lang="en-US" sz="2400" dirty="0" smtClean="0"/>
              <a:t>., 52.6 F</a:t>
            </a:r>
            <a:endParaRPr lang="en-US" sz="2400" dirty="0"/>
          </a:p>
        </p:txBody>
      </p:sp>
      <p:sp>
        <p:nvSpPr>
          <p:cNvPr id="17" name="TextBox 16"/>
          <p:cNvSpPr txBox="1"/>
          <p:nvPr/>
        </p:nvSpPr>
        <p:spPr>
          <a:xfrm>
            <a:off x="7699389" y="4330641"/>
            <a:ext cx="701040" cy="461665"/>
          </a:xfrm>
          <a:prstGeom prst="rect">
            <a:avLst/>
          </a:prstGeom>
          <a:noFill/>
        </p:spPr>
        <p:txBody>
          <a:bodyPr wrap="square" rtlCol="0">
            <a:spAutoFit/>
          </a:bodyPr>
          <a:lstStyle/>
          <a:p>
            <a:r>
              <a:rPr lang="en-US" sz="2400" dirty="0" smtClean="0"/>
              <a:t>10’</a:t>
            </a:r>
            <a:endParaRPr lang="en-US" sz="2400" dirty="0"/>
          </a:p>
        </p:txBody>
      </p:sp>
      <p:sp>
        <p:nvSpPr>
          <p:cNvPr id="18" name="TextBox 17"/>
          <p:cNvSpPr txBox="1"/>
          <p:nvPr/>
        </p:nvSpPr>
        <p:spPr>
          <a:xfrm>
            <a:off x="3546489" y="3035241"/>
            <a:ext cx="3124200"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6,600 Btu/</a:t>
            </a:r>
            <a:r>
              <a:rPr lang="en-US" sz="2400" dirty="0" err="1" smtClean="0"/>
              <a:t>hr</a:t>
            </a:r>
            <a:r>
              <a:rPr lang="en-US" sz="2400" dirty="0" smtClean="0"/>
              <a:t>  </a:t>
            </a:r>
            <a:r>
              <a:rPr lang="en-US" sz="2400" dirty="0" err="1" smtClean="0"/>
              <a:t>Ea</a:t>
            </a:r>
            <a:endParaRPr lang="en-US" sz="2400" dirty="0"/>
          </a:p>
        </p:txBody>
      </p:sp>
    </p:spTree>
    <p:extLst>
      <p:ext uri="{BB962C8B-B14F-4D97-AF65-F5344CB8AC3E}">
        <p14:creationId xmlns:p14="http://schemas.microsoft.com/office/powerpoint/2010/main" val="422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Elbow Connector 12"/>
          <p:cNvCxnSpPr/>
          <p:nvPr/>
        </p:nvCxnSpPr>
        <p:spPr>
          <a:xfrm flipV="1">
            <a:off x="746760" y="4709160"/>
            <a:ext cx="7162800" cy="15240"/>
          </a:xfrm>
          <a:prstGeom prst="bentConnector3">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30040" y="4023360"/>
            <a:ext cx="396240" cy="1310640"/>
          </a:xfrm>
          <a:prstGeom prst="rect">
            <a:avLst/>
          </a:prstGeom>
          <a:pattFill prst="zigZag">
            <a:fgClr>
              <a:schemeClr val="tx2"/>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TextBox 14"/>
          <p:cNvSpPr txBox="1"/>
          <p:nvPr/>
        </p:nvSpPr>
        <p:spPr>
          <a:xfrm>
            <a:off x="0" y="3185160"/>
            <a:ext cx="2758440" cy="1384995"/>
          </a:xfrm>
          <a:prstGeom prst="rect">
            <a:avLst/>
          </a:prstGeom>
          <a:noFill/>
        </p:spPr>
        <p:txBody>
          <a:bodyPr wrap="square" rtlCol="0">
            <a:spAutoFit/>
          </a:bodyPr>
          <a:lstStyle/>
          <a:p>
            <a:pPr algn="ctr"/>
            <a:r>
              <a:rPr lang="en-US" sz="2800" dirty="0" smtClean="0"/>
              <a:t>110 cfm, 84.7F, 152 gr/</a:t>
            </a:r>
            <a:r>
              <a:rPr lang="en-US" sz="2800" dirty="0" err="1" smtClean="0"/>
              <a:t>lb</a:t>
            </a:r>
            <a:r>
              <a:rPr lang="en-US" sz="2800" dirty="0" smtClean="0"/>
              <a:t>, </a:t>
            </a:r>
            <a:br>
              <a:rPr lang="en-US" sz="2800" dirty="0" smtClean="0"/>
            </a:br>
            <a:r>
              <a:rPr lang="en-US" sz="2800" dirty="0" smtClean="0"/>
              <a:t>44.5 Btu/</a:t>
            </a:r>
            <a:r>
              <a:rPr lang="en-US" sz="2800" dirty="0" err="1" smtClean="0"/>
              <a:t>lb</a:t>
            </a:r>
            <a:endParaRPr lang="en-US" sz="2800" dirty="0"/>
          </a:p>
        </p:txBody>
      </p:sp>
      <p:sp>
        <p:nvSpPr>
          <p:cNvPr id="16" name="TextBox 15"/>
          <p:cNvSpPr txBox="1"/>
          <p:nvPr/>
        </p:nvSpPr>
        <p:spPr>
          <a:xfrm>
            <a:off x="4663440" y="3718560"/>
            <a:ext cx="3017520" cy="954107"/>
          </a:xfrm>
          <a:prstGeom prst="rect">
            <a:avLst/>
          </a:prstGeom>
          <a:noFill/>
        </p:spPr>
        <p:txBody>
          <a:bodyPr wrap="square" rtlCol="0">
            <a:spAutoFit/>
          </a:bodyPr>
          <a:lstStyle/>
          <a:p>
            <a:pPr algn="ctr"/>
            <a:r>
              <a:rPr lang="en-US" sz="2800" dirty="0" smtClean="0"/>
              <a:t>52.6 F, 59.2 gr/</a:t>
            </a:r>
            <a:r>
              <a:rPr lang="en-US" sz="2800" dirty="0" err="1" smtClean="0"/>
              <a:t>lb</a:t>
            </a:r>
            <a:r>
              <a:rPr lang="en-US" sz="2800" dirty="0" smtClean="0"/>
              <a:t>, </a:t>
            </a:r>
            <a:br>
              <a:rPr lang="en-US" sz="2800" dirty="0" smtClean="0"/>
            </a:br>
            <a:r>
              <a:rPr lang="en-US" sz="2800" dirty="0" smtClean="0"/>
              <a:t>21.81 Btu/</a:t>
            </a:r>
            <a:r>
              <a:rPr lang="en-US" sz="2800" dirty="0" err="1" smtClean="0"/>
              <a:t>lb</a:t>
            </a:r>
            <a:r>
              <a:rPr lang="en-US" sz="2800" dirty="0" smtClean="0"/>
              <a:t> </a:t>
            </a:r>
            <a:endParaRPr lang="en-US" sz="2800" dirty="0"/>
          </a:p>
        </p:txBody>
      </p:sp>
      <p:sp>
        <p:nvSpPr>
          <p:cNvPr id="17" name="TextBox 16"/>
          <p:cNvSpPr txBox="1"/>
          <p:nvPr/>
        </p:nvSpPr>
        <p:spPr>
          <a:xfrm>
            <a:off x="4815840" y="4846320"/>
            <a:ext cx="4114800" cy="1815882"/>
          </a:xfrm>
          <a:prstGeom prst="rect">
            <a:avLst/>
          </a:prstGeom>
          <a:noFill/>
        </p:spPr>
        <p:txBody>
          <a:bodyPr wrap="square" rtlCol="0">
            <a:spAutoFit/>
          </a:bodyPr>
          <a:lstStyle/>
          <a:p>
            <a:pPr algn="ctr"/>
            <a:r>
              <a:rPr lang="en-US" sz="2800" dirty="0" smtClean="0"/>
              <a:t>Space latent load </a:t>
            </a:r>
            <a:br>
              <a:rPr lang="en-US" sz="2800" dirty="0" smtClean="0"/>
            </a:br>
            <a:r>
              <a:rPr lang="en-US" sz="2800" dirty="0" smtClean="0"/>
              <a:t>based on 74F, 50% </a:t>
            </a:r>
            <a:br>
              <a:rPr lang="en-US" sz="2800" dirty="0" smtClean="0"/>
            </a:br>
            <a:r>
              <a:rPr lang="en-US" sz="2800" dirty="0" smtClean="0"/>
              <a:t>Q</a:t>
            </a:r>
            <a:r>
              <a:rPr lang="en-US" sz="2800" baseline="-25000" dirty="0" smtClean="0"/>
              <a:t>L</a:t>
            </a:r>
            <a:r>
              <a:rPr lang="en-US" sz="2800" dirty="0" smtClean="0"/>
              <a:t>= 0.68*440*(63-59.2) </a:t>
            </a:r>
            <a:r>
              <a:rPr lang="en-US" sz="2800" dirty="0"/>
              <a:t>Q</a:t>
            </a:r>
            <a:r>
              <a:rPr lang="en-US" sz="2800" baseline="-25000" dirty="0"/>
              <a:t>L </a:t>
            </a:r>
            <a:r>
              <a:rPr lang="en-US" sz="2800" dirty="0" smtClean="0"/>
              <a:t>= 1,140 Btu/</a:t>
            </a:r>
            <a:r>
              <a:rPr lang="en-US" sz="2800" dirty="0" err="1" smtClean="0"/>
              <a:t>hr</a:t>
            </a:r>
            <a:endParaRPr lang="en-US" sz="2800" dirty="0"/>
          </a:p>
        </p:txBody>
      </p:sp>
      <p:sp>
        <p:nvSpPr>
          <p:cNvPr id="18" name="TextBox 17"/>
          <p:cNvSpPr txBox="1"/>
          <p:nvPr/>
        </p:nvSpPr>
        <p:spPr>
          <a:xfrm>
            <a:off x="0" y="4937760"/>
            <a:ext cx="4632960" cy="1384995"/>
          </a:xfrm>
          <a:prstGeom prst="rect">
            <a:avLst/>
          </a:prstGeom>
          <a:noFill/>
        </p:spPr>
        <p:txBody>
          <a:bodyPr wrap="square" rtlCol="0">
            <a:spAutoFit/>
          </a:bodyPr>
          <a:lstStyle/>
          <a:p>
            <a:pPr algn="ctr"/>
            <a:r>
              <a:rPr lang="en-US" sz="2800" dirty="0" smtClean="0"/>
              <a:t>Coil load </a:t>
            </a:r>
            <a:br>
              <a:rPr lang="en-US" sz="2800" dirty="0" smtClean="0"/>
            </a:br>
            <a:r>
              <a:rPr lang="en-US" sz="2800" dirty="0" smtClean="0"/>
              <a:t>Q</a:t>
            </a:r>
            <a:r>
              <a:rPr lang="en-US" sz="2800" baseline="-25000" dirty="0" smtClean="0"/>
              <a:t>T </a:t>
            </a:r>
            <a:r>
              <a:rPr lang="en-US" sz="2800" dirty="0" smtClean="0"/>
              <a:t>= 4.5*440*(31.78-21.81) </a:t>
            </a:r>
            <a:r>
              <a:rPr lang="en-US" sz="2800" b="1" dirty="0"/>
              <a:t>Q</a:t>
            </a:r>
            <a:r>
              <a:rPr lang="en-US" sz="2800" b="1" baseline="-25000" dirty="0"/>
              <a:t>T </a:t>
            </a:r>
            <a:r>
              <a:rPr lang="en-US" sz="2800" b="1" dirty="0" smtClean="0"/>
              <a:t>= 19,740 Btu/</a:t>
            </a:r>
            <a:r>
              <a:rPr lang="en-US" sz="2800" b="1" dirty="0" err="1" smtClean="0"/>
              <a:t>hr</a:t>
            </a:r>
            <a:endParaRPr lang="en-US" sz="2800" b="1" dirty="0"/>
          </a:p>
        </p:txBody>
      </p:sp>
      <p:sp>
        <p:nvSpPr>
          <p:cNvPr id="27" name="Freeform 26"/>
          <p:cNvSpPr/>
          <p:nvPr/>
        </p:nvSpPr>
        <p:spPr>
          <a:xfrm>
            <a:off x="2880360" y="3230880"/>
            <a:ext cx="5029200" cy="1508760"/>
          </a:xfrm>
          <a:custGeom>
            <a:avLst/>
            <a:gdLst>
              <a:gd name="connsiteX0" fmla="*/ 3108960 w 3108960"/>
              <a:gd name="connsiteY0" fmla="*/ 15240 h 1508760"/>
              <a:gd name="connsiteX1" fmla="*/ 0 w 3108960"/>
              <a:gd name="connsiteY1" fmla="*/ 0 h 1508760"/>
              <a:gd name="connsiteX2" fmla="*/ 0 w 3108960"/>
              <a:gd name="connsiteY2" fmla="*/ 1508760 h 1508760"/>
            </a:gdLst>
            <a:ahLst/>
            <a:cxnLst>
              <a:cxn ang="0">
                <a:pos x="connsiteX0" y="connsiteY0"/>
              </a:cxn>
              <a:cxn ang="0">
                <a:pos x="connsiteX1" y="connsiteY1"/>
              </a:cxn>
              <a:cxn ang="0">
                <a:pos x="connsiteX2" y="connsiteY2"/>
              </a:cxn>
            </a:cxnLst>
            <a:rect l="l" t="t" r="r" b="b"/>
            <a:pathLst>
              <a:path w="3108960" h="1508760">
                <a:moveTo>
                  <a:pt x="3108960" y="15240"/>
                </a:moveTo>
                <a:lnTo>
                  <a:pt x="0" y="0"/>
                </a:lnTo>
                <a:lnTo>
                  <a:pt x="0" y="1508760"/>
                </a:lnTo>
              </a:path>
            </a:pathLst>
          </a:custGeom>
          <a:noFill/>
          <a:ln w="76200">
            <a:solidFill>
              <a:schemeClr val="tx2">
                <a:lumMod val="40000"/>
                <a:lumOff val="6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8" name="TextBox 27"/>
          <p:cNvSpPr txBox="1"/>
          <p:nvPr/>
        </p:nvSpPr>
        <p:spPr>
          <a:xfrm>
            <a:off x="4541520" y="2118360"/>
            <a:ext cx="3810000" cy="954107"/>
          </a:xfrm>
          <a:prstGeom prst="rect">
            <a:avLst/>
          </a:prstGeom>
          <a:noFill/>
        </p:spPr>
        <p:txBody>
          <a:bodyPr wrap="square" rtlCol="0">
            <a:spAutoFit/>
          </a:bodyPr>
          <a:lstStyle/>
          <a:p>
            <a:pPr algn="ctr"/>
            <a:r>
              <a:rPr lang="en-US" sz="2800" dirty="0" smtClean="0"/>
              <a:t>330 cfm, 74F, </a:t>
            </a:r>
            <a:br>
              <a:rPr lang="en-US" sz="2800" dirty="0" smtClean="0"/>
            </a:br>
            <a:r>
              <a:rPr lang="en-US" sz="2800" dirty="0" smtClean="0"/>
              <a:t>63 gr/</a:t>
            </a:r>
            <a:r>
              <a:rPr lang="en-US" sz="2800" dirty="0" err="1" smtClean="0"/>
              <a:t>lb</a:t>
            </a:r>
            <a:r>
              <a:rPr lang="en-US" sz="2800" dirty="0" smtClean="0"/>
              <a:t>, 27.53 Btu/</a:t>
            </a:r>
            <a:r>
              <a:rPr lang="en-US" sz="2800" dirty="0" err="1" smtClean="0"/>
              <a:t>lb</a:t>
            </a:r>
            <a:endParaRPr lang="en-US" sz="2800" dirty="0"/>
          </a:p>
        </p:txBody>
      </p:sp>
      <p:sp>
        <p:nvSpPr>
          <p:cNvPr id="29" name="TextBox 28"/>
          <p:cNvSpPr txBox="1"/>
          <p:nvPr/>
        </p:nvSpPr>
        <p:spPr>
          <a:xfrm>
            <a:off x="1219200" y="1478280"/>
            <a:ext cx="3169920" cy="1384995"/>
          </a:xfrm>
          <a:prstGeom prst="rect">
            <a:avLst/>
          </a:prstGeom>
          <a:noFill/>
          <a:ln w="28575">
            <a:solidFill>
              <a:schemeClr val="tx1"/>
            </a:solidFill>
          </a:ln>
        </p:spPr>
        <p:txBody>
          <a:bodyPr wrap="square" rtlCol="0">
            <a:spAutoFit/>
          </a:bodyPr>
          <a:lstStyle/>
          <a:p>
            <a:pPr algn="ctr"/>
            <a:r>
              <a:rPr lang="en-US" sz="2800" dirty="0" smtClean="0"/>
              <a:t>440 cfm, 76.7F, </a:t>
            </a:r>
            <a:br>
              <a:rPr lang="en-US" sz="2800" dirty="0" smtClean="0"/>
            </a:br>
            <a:r>
              <a:rPr lang="en-US" sz="2800" dirty="0" smtClean="0"/>
              <a:t>85.45 gr/</a:t>
            </a:r>
            <a:r>
              <a:rPr lang="en-US" sz="2800" dirty="0" err="1" smtClean="0"/>
              <a:t>lb</a:t>
            </a:r>
            <a:r>
              <a:rPr lang="en-US" sz="2800" dirty="0" smtClean="0"/>
              <a:t>, </a:t>
            </a:r>
            <a:br>
              <a:rPr lang="en-US" sz="2800" dirty="0" smtClean="0"/>
            </a:br>
            <a:r>
              <a:rPr lang="en-US" sz="2800" dirty="0" smtClean="0"/>
              <a:t>31.78 Btu/</a:t>
            </a:r>
            <a:r>
              <a:rPr lang="en-US" sz="2800" dirty="0" err="1" smtClean="0"/>
              <a:t>lb</a:t>
            </a:r>
            <a:endParaRPr lang="en-US" sz="2800" dirty="0"/>
          </a:p>
        </p:txBody>
      </p:sp>
      <p:cxnSp>
        <p:nvCxnSpPr>
          <p:cNvPr id="3" name="Straight Arrow Connector 2"/>
          <p:cNvCxnSpPr/>
          <p:nvPr/>
        </p:nvCxnSpPr>
        <p:spPr>
          <a:xfrm>
            <a:off x="3261360" y="2834640"/>
            <a:ext cx="426720" cy="188976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121920"/>
            <a:ext cx="9144000" cy="1446550"/>
          </a:xfrm>
          <a:prstGeom prst="rect">
            <a:avLst/>
          </a:prstGeom>
          <a:noFill/>
        </p:spPr>
        <p:txBody>
          <a:bodyPr wrap="square" rtlCol="0">
            <a:spAutoFit/>
          </a:bodyPr>
          <a:lstStyle/>
          <a:p>
            <a:pPr algn="ctr"/>
            <a:r>
              <a:rPr lang="en-US" sz="4400" b="1" i="1" dirty="0" smtClean="0">
                <a:solidFill>
                  <a:schemeClr val="tx2"/>
                </a:solidFill>
                <a:latin typeface="+mj-lt"/>
              </a:rPr>
              <a:t>A Mixed Air set of Thermodynamic State Points</a:t>
            </a:r>
            <a:endParaRPr lang="en-US" sz="4400" b="1" i="1" dirty="0">
              <a:solidFill>
                <a:schemeClr val="tx2"/>
              </a:solidFill>
              <a:latin typeface="+mj-lt"/>
            </a:endParaRPr>
          </a:p>
        </p:txBody>
      </p:sp>
      <p:sp>
        <p:nvSpPr>
          <p:cNvPr id="19" name="TextBox 18"/>
          <p:cNvSpPr txBox="1"/>
          <p:nvPr/>
        </p:nvSpPr>
        <p:spPr>
          <a:xfrm>
            <a:off x="152027" y="6217920"/>
            <a:ext cx="4999093" cy="523220"/>
          </a:xfrm>
          <a:prstGeom prst="rect">
            <a:avLst/>
          </a:prstGeom>
          <a:noFill/>
        </p:spPr>
        <p:txBody>
          <a:bodyPr wrap="square" rtlCol="0">
            <a:spAutoFit/>
          </a:bodyPr>
          <a:lstStyle/>
          <a:p>
            <a:pPr algn="ctr"/>
            <a:r>
              <a:rPr lang="en-US" b="1" dirty="0" smtClean="0"/>
              <a:t>Q</a:t>
            </a:r>
            <a:r>
              <a:rPr lang="en-US" b="1" baseline="-25000" dirty="0" smtClean="0"/>
              <a:t>OA</a:t>
            </a:r>
            <a:r>
              <a:rPr lang="en-US" b="1" dirty="0" smtClean="0"/>
              <a:t> = 8,430 Btu/</a:t>
            </a:r>
            <a:r>
              <a:rPr lang="en-US" b="1" dirty="0" err="1" smtClean="0"/>
              <a:t>hr</a:t>
            </a:r>
            <a:r>
              <a:rPr lang="en-US" b="1" dirty="0" smtClean="0"/>
              <a:t> (</a:t>
            </a:r>
            <a:r>
              <a:rPr lang="en-US" b="1" dirty="0" smtClean="0">
                <a:solidFill>
                  <a:srgbClr val="FF0000"/>
                </a:solidFill>
              </a:rPr>
              <a:t>110 cfm</a:t>
            </a:r>
            <a:r>
              <a:rPr lang="en-US" b="1" dirty="0" smtClean="0"/>
              <a:t>)</a:t>
            </a:r>
            <a:endParaRPr lang="en-US" b="1" dirty="0"/>
          </a:p>
        </p:txBody>
      </p:sp>
    </p:spTree>
    <p:extLst>
      <p:ext uri="{BB962C8B-B14F-4D97-AF65-F5344CB8AC3E}">
        <p14:creationId xmlns:p14="http://schemas.microsoft.com/office/powerpoint/2010/main" val="34441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9" grpId="0" animBg="1"/>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1160" y="2362200"/>
            <a:ext cx="6903720" cy="387096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71025" y="3241875"/>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341120" y="1615440"/>
            <a:ext cx="1668684" cy="263652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3760470" y="4251960"/>
            <a:ext cx="3455670" cy="156972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40000"/>
                <a:lumOff val="6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08673" y="3260781"/>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43740" y="3269269"/>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78230" y="3269269"/>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51095" flipH="1" flipV="1">
            <a:off x="2454552" y="4232087"/>
            <a:ext cx="542843" cy="49268"/>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4365392" y="4283308"/>
            <a:ext cx="7620" cy="1524000"/>
          </a:xfrm>
          <a:prstGeom prst="straightConnector1">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783349" y="3267243"/>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3825240" y="4278630"/>
            <a:ext cx="1097280" cy="3810"/>
          </a:xfrm>
          <a:prstGeom prst="straightConnector1">
            <a:avLst/>
          </a:prstGeom>
          <a:ln w="57150">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694170" y="4251960"/>
            <a:ext cx="1097280" cy="3810"/>
          </a:xfrm>
          <a:prstGeom prst="straightConnector1">
            <a:avLst/>
          </a:prstGeom>
          <a:ln w="57150">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121920"/>
            <a:ext cx="9144000" cy="1446550"/>
          </a:xfrm>
          <a:prstGeom prst="rect">
            <a:avLst/>
          </a:prstGeom>
          <a:noFill/>
        </p:spPr>
        <p:txBody>
          <a:bodyPr wrap="square" rtlCol="0">
            <a:spAutoFit/>
          </a:bodyPr>
          <a:lstStyle/>
          <a:p>
            <a:pPr algn="ctr"/>
            <a:r>
              <a:rPr lang="en-US" sz="4400" b="1" i="1" dirty="0" smtClean="0">
                <a:solidFill>
                  <a:schemeClr val="tx2"/>
                </a:solidFill>
                <a:latin typeface="+mj-lt"/>
              </a:rPr>
              <a:t>DOAS + Local </a:t>
            </a:r>
            <a:r>
              <a:rPr lang="en-US" sz="4400" b="1" i="1" dirty="0" err="1" smtClean="0">
                <a:solidFill>
                  <a:schemeClr val="tx2"/>
                </a:solidFill>
                <a:latin typeface="+mj-lt"/>
              </a:rPr>
              <a:t>Recirc</a:t>
            </a:r>
            <a:r>
              <a:rPr lang="en-US" sz="4400" b="1" i="1" dirty="0" smtClean="0">
                <a:solidFill>
                  <a:schemeClr val="tx2"/>
                </a:solidFill>
                <a:latin typeface="+mj-lt"/>
              </a:rPr>
              <a:t>. for 25,920 Btu/hr. Sen. Space load</a:t>
            </a:r>
            <a:endParaRPr lang="en-US" sz="4400" b="1" i="1" dirty="0">
              <a:solidFill>
                <a:schemeClr val="tx2"/>
              </a:solidFill>
              <a:latin typeface="+mj-lt"/>
            </a:endParaRPr>
          </a:p>
        </p:txBody>
      </p:sp>
      <p:sp>
        <p:nvSpPr>
          <p:cNvPr id="27" name="TextBox 26"/>
          <p:cNvSpPr txBox="1"/>
          <p:nvPr/>
        </p:nvSpPr>
        <p:spPr>
          <a:xfrm>
            <a:off x="0" y="1737359"/>
            <a:ext cx="3108960" cy="461665"/>
          </a:xfrm>
          <a:prstGeom prst="rect">
            <a:avLst/>
          </a:prstGeom>
          <a:noFill/>
        </p:spPr>
        <p:txBody>
          <a:bodyPr wrap="square" rtlCol="0">
            <a:spAutoFit/>
          </a:bodyPr>
          <a:lstStyle/>
          <a:p>
            <a:r>
              <a:rPr lang="en-US" sz="2400" dirty="0" smtClean="0"/>
              <a:t>110 cfm DOAS, 48 F</a:t>
            </a:r>
            <a:endParaRPr lang="en-US" sz="2400" dirty="0"/>
          </a:p>
        </p:txBody>
      </p:sp>
      <p:sp>
        <p:nvSpPr>
          <p:cNvPr id="28" name="TextBox 27"/>
          <p:cNvSpPr txBox="1"/>
          <p:nvPr/>
        </p:nvSpPr>
        <p:spPr>
          <a:xfrm>
            <a:off x="3749040" y="5775960"/>
            <a:ext cx="3108960" cy="461665"/>
          </a:xfrm>
          <a:prstGeom prst="rect">
            <a:avLst/>
          </a:prstGeom>
          <a:noFill/>
        </p:spPr>
        <p:txBody>
          <a:bodyPr wrap="square" rtlCol="0">
            <a:spAutoFit/>
          </a:bodyPr>
          <a:lstStyle/>
          <a:p>
            <a:r>
              <a:rPr lang="en-US" sz="2400" dirty="0" smtClean="0"/>
              <a:t>480 cfm </a:t>
            </a:r>
            <a:r>
              <a:rPr lang="en-US" sz="2400" dirty="0" err="1" smtClean="0"/>
              <a:t>Recirc</a:t>
            </a:r>
            <a:r>
              <a:rPr lang="en-US" sz="2400" dirty="0" smtClean="0"/>
              <a:t>, 74 F</a:t>
            </a:r>
            <a:endParaRPr lang="en-US" sz="2400" dirty="0"/>
          </a:p>
        </p:txBody>
      </p:sp>
      <p:sp>
        <p:nvSpPr>
          <p:cNvPr id="29" name="TextBox 28"/>
          <p:cNvSpPr txBox="1"/>
          <p:nvPr/>
        </p:nvSpPr>
        <p:spPr>
          <a:xfrm>
            <a:off x="3760470" y="2712392"/>
            <a:ext cx="4394836"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4,700 Btu/</a:t>
            </a:r>
            <a:r>
              <a:rPr lang="en-US" sz="2400" dirty="0" err="1" smtClean="0"/>
              <a:t>hr</a:t>
            </a:r>
            <a:r>
              <a:rPr lang="en-US" sz="2400" dirty="0" smtClean="0"/>
              <a:t>  </a:t>
            </a:r>
            <a:r>
              <a:rPr lang="en-US" sz="2400" dirty="0" err="1" smtClean="0"/>
              <a:t>Ea</a:t>
            </a:r>
            <a:r>
              <a:rPr lang="en-US" sz="2400" dirty="0" smtClean="0"/>
              <a:t> (all coil)</a:t>
            </a:r>
            <a:endParaRPr lang="en-US" sz="2400" dirty="0"/>
          </a:p>
        </p:txBody>
      </p:sp>
      <p:sp>
        <p:nvSpPr>
          <p:cNvPr id="30" name="TextBox 29"/>
          <p:cNvSpPr txBox="1"/>
          <p:nvPr/>
        </p:nvSpPr>
        <p:spPr>
          <a:xfrm rot="16200000">
            <a:off x="403862" y="3764281"/>
            <a:ext cx="3124200"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7,117 Btu/</a:t>
            </a:r>
            <a:r>
              <a:rPr lang="en-US" sz="2400" dirty="0" err="1" smtClean="0"/>
              <a:t>hr</a:t>
            </a:r>
            <a:r>
              <a:rPr lang="en-US" sz="2400" dirty="0" smtClean="0"/>
              <a:t> </a:t>
            </a:r>
            <a:endParaRPr lang="en-US" sz="2400" dirty="0"/>
          </a:p>
        </p:txBody>
      </p:sp>
      <p:grpSp>
        <p:nvGrpSpPr>
          <p:cNvPr id="4" name="Group 3"/>
          <p:cNvGrpSpPr/>
          <p:nvPr/>
        </p:nvGrpSpPr>
        <p:grpSpPr>
          <a:xfrm>
            <a:off x="2045970" y="5547360"/>
            <a:ext cx="1706880" cy="563880"/>
            <a:chOff x="7040880" y="1493520"/>
            <a:chExt cx="1706880" cy="563880"/>
          </a:xfrm>
        </p:grpSpPr>
        <p:sp>
          <p:nvSpPr>
            <p:cNvPr id="31" name="Rectangle 30"/>
            <p:cNvSpPr/>
            <p:nvPr/>
          </p:nvSpPr>
          <p:spPr>
            <a:xfrm>
              <a:off x="7772400" y="1493520"/>
              <a:ext cx="975360" cy="5638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8275320" y="1668780"/>
              <a:ext cx="457200" cy="388620"/>
              <a:chOff x="2743200" y="4861560"/>
              <a:chExt cx="457200" cy="388620"/>
            </a:xfrm>
          </p:grpSpPr>
          <p:sp>
            <p:nvSpPr>
              <p:cNvPr id="35" name="Rectangle 34"/>
              <p:cNvSpPr/>
              <p:nvPr/>
            </p:nvSpPr>
            <p:spPr>
              <a:xfrm>
                <a:off x="2926080" y="4861560"/>
                <a:ext cx="274320" cy="19812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3200" y="4861560"/>
                <a:ext cx="388620" cy="388620"/>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ight Arrow 33"/>
            <p:cNvSpPr/>
            <p:nvPr/>
          </p:nvSpPr>
          <p:spPr>
            <a:xfrm>
              <a:off x="7040880" y="1584960"/>
              <a:ext cx="746760" cy="426720"/>
            </a:xfrm>
            <a:prstGeom prst="rightArrow">
              <a:avLst/>
            </a:prstGeom>
            <a:pattFill prst="divot">
              <a:fgClr>
                <a:schemeClr val="tx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221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P spid="27" grpId="0"/>
      <p:bldP spid="28" grpId="0"/>
      <p:bldP spid="29"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an Power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924024" cy="60379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pobjoy\Documents\Contracting Business presentation Sept 2011\Power Point Presentation\P129097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7" t="7665" r="9308" b="21765"/>
          <a:stretch/>
        </p:blipFill>
        <p:spPr bwMode="auto">
          <a:xfrm>
            <a:off x="5588001" y="4608473"/>
            <a:ext cx="3555999" cy="2249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493817">
            <a:off x="746760" y="4343400"/>
            <a:ext cx="1508760" cy="523220"/>
          </a:xfrm>
          <a:prstGeom prst="rect">
            <a:avLst/>
          </a:prstGeom>
          <a:noFill/>
        </p:spPr>
        <p:txBody>
          <a:bodyPr wrap="square" rtlCol="0">
            <a:spAutoFit/>
          </a:bodyPr>
          <a:lstStyle/>
          <a:p>
            <a:r>
              <a:rPr lang="en-US" dirty="0" smtClean="0"/>
              <a:t>DOAS</a:t>
            </a:r>
            <a:endParaRPr lang="en-US" dirty="0"/>
          </a:p>
        </p:txBody>
      </p:sp>
      <p:sp>
        <p:nvSpPr>
          <p:cNvPr id="5" name="TextBox 4"/>
          <p:cNvSpPr txBox="1"/>
          <p:nvPr/>
        </p:nvSpPr>
        <p:spPr>
          <a:xfrm>
            <a:off x="259080" y="2651760"/>
            <a:ext cx="1493520" cy="461665"/>
          </a:xfrm>
          <a:prstGeom prst="rect">
            <a:avLst/>
          </a:prstGeom>
          <a:noFill/>
        </p:spPr>
        <p:txBody>
          <a:bodyPr wrap="square" rtlCol="0">
            <a:spAutoFit/>
          </a:bodyPr>
          <a:lstStyle/>
          <a:p>
            <a:pPr algn="ctr"/>
            <a:r>
              <a:rPr lang="en-US" sz="1200" cap="all" dirty="0" err="1" smtClean="0">
                <a:solidFill>
                  <a:schemeClr val="bg1"/>
                </a:solidFill>
              </a:rPr>
              <a:t>Recirc</a:t>
            </a:r>
            <a:r>
              <a:rPr lang="en-US" sz="1200" cap="all" dirty="0">
                <a:solidFill>
                  <a:schemeClr val="bg1"/>
                </a:solidFill>
              </a:rPr>
              <a:t/>
            </a:r>
            <a:br>
              <a:rPr lang="en-US" sz="1200" cap="all" dirty="0">
                <a:solidFill>
                  <a:schemeClr val="bg1"/>
                </a:solidFill>
              </a:rPr>
            </a:br>
            <a:r>
              <a:rPr lang="en-US" sz="1200" cap="all" dirty="0" smtClean="0">
                <a:solidFill>
                  <a:schemeClr val="bg1"/>
                </a:solidFill>
              </a:rPr>
              <a:t>air</a:t>
            </a:r>
            <a:endParaRPr lang="en-US" sz="1200" cap="all" dirty="0">
              <a:solidFill>
                <a:schemeClr val="bg1"/>
              </a:solidFill>
            </a:endParaRPr>
          </a:p>
        </p:txBody>
      </p:sp>
      <p:sp>
        <p:nvSpPr>
          <p:cNvPr id="6" name="TextBox 5"/>
          <p:cNvSpPr txBox="1"/>
          <p:nvPr/>
        </p:nvSpPr>
        <p:spPr>
          <a:xfrm>
            <a:off x="-121920" y="792480"/>
            <a:ext cx="1493520" cy="276999"/>
          </a:xfrm>
          <a:prstGeom prst="rect">
            <a:avLst/>
          </a:prstGeom>
          <a:noFill/>
        </p:spPr>
        <p:txBody>
          <a:bodyPr wrap="square" rtlCol="0">
            <a:spAutoFit/>
          </a:bodyPr>
          <a:lstStyle/>
          <a:p>
            <a:pPr algn="ctr"/>
            <a:r>
              <a:rPr lang="en-US" sz="1200" cap="all" dirty="0" smtClean="0">
                <a:solidFill>
                  <a:schemeClr val="bg1"/>
                </a:solidFill>
              </a:rPr>
              <a:t>SENSIBLE</a:t>
            </a:r>
            <a:endParaRPr lang="en-US" sz="1200" cap="all" dirty="0">
              <a:solidFill>
                <a:schemeClr val="bg1"/>
              </a:solidFill>
            </a:endParaRPr>
          </a:p>
        </p:txBody>
      </p:sp>
      <p:sp>
        <p:nvSpPr>
          <p:cNvPr id="7" name="TextBox 6"/>
          <p:cNvSpPr txBox="1"/>
          <p:nvPr/>
        </p:nvSpPr>
        <p:spPr>
          <a:xfrm>
            <a:off x="289560" y="6096000"/>
            <a:ext cx="5105400" cy="584775"/>
          </a:xfrm>
          <a:prstGeom prst="rect">
            <a:avLst/>
          </a:prstGeom>
          <a:noFill/>
        </p:spPr>
        <p:txBody>
          <a:bodyPr wrap="square" rtlCol="0">
            <a:spAutoFit/>
          </a:bodyPr>
          <a:lstStyle/>
          <a:p>
            <a:r>
              <a:rPr lang="en-US" sz="3200" b="1" dirty="0" smtClean="0">
                <a:solidFill>
                  <a:schemeClr val="tx2"/>
                </a:solidFill>
                <a:latin typeface="+mj-lt"/>
              </a:rPr>
              <a:t>Fan Terminal Unit (FTU)</a:t>
            </a:r>
            <a:endParaRPr lang="en-US" sz="3200" b="1" dirty="0">
              <a:solidFill>
                <a:schemeClr val="tx2"/>
              </a:solidFill>
              <a:latin typeface="+mj-lt"/>
            </a:endParaRPr>
          </a:p>
        </p:txBody>
      </p:sp>
    </p:spTree>
    <p:extLst>
      <p:ext uri="{BB962C8B-B14F-4D97-AF65-F5344CB8AC3E}">
        <p14:creationId xmlns:p14="http://schemas.microsoft.com/office/powerpoint/2010/main" val="34027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309" y="2639001"/>
            <a:ext cx="6903720" cy="387096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43519" y="3553401"/>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682240" y="1892241"/>
            <a:ext cx="871868" cy="263652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114429" y="4536381"/>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09429" y="3583881"/>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48669" y="3522921"/>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33629" y="3522921"/>
            <a:ext cx="304800" cy="2087880"/>
          </a:xfrm>
          <a:prstGeom prst="rect">
            <a:avLst/>
          </a:prstGeom>
          <a:pattFill prst="ltVert">
            <a:fgClr>
              <a:schemeClr val="tx1">
                <a:lumMod val="75000"/>
                <a:lumOff val="25000"/>
              </a:schemeClr>
            </a:fgClr>
            <a:bgClr>
              <a:schemeClr val="bg1"/>
            </a:bgClr>
          </a:patt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009279" y="4521141"/>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462669" y="1907481"/>
            <a:ext cx="3215640" cy="2667000"/>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137160"/>
            <a:ext cx="9144000" cy="1446550"/>
          </a:xfrm>
          <a:prstGeom prst="rect">
            <a:avLst/>
          </a:prstGeom>
          <a:noFill/>
        </p:spPr>
        <p:txBody>
          <a:bodyPr wrap="square" rtlCol="0">
            <a:spAutoFit/>
          </a:bodyPr>
          <a:lstStyle/>
          <a:p>
            <a:pPr algn="ctr"/>
            <a:r>
              <a:rPr lang="en-US" sz="4400" b="1" i="1" dirty="0" smtClean="0">
                <a:solidFill>
                  <a:schemeClr val="tx2"/>
                </a:solidFill>
                <a:latin typeface="+mj-lt"/>
              </a:rPr>
              <a:t>DOAS w/ local rec. for 25,920 Btu/hr. Sen. Space load</a:t>
            </a:r>
            <a:endParaRPr lang="en-US" sz="4400" b="1" i="1" dirty="0">
              <a:solidFill>
                <a:schemeClr val="tx2"/>
              </a:solidFill>
              <a:latin typeface="+mj-lt"/>
            </a:endParaRPr>
          </a:p>
        </p:txBody>
      </p:sp>
      <p:sp>
        <p:nvSpPr>
          <p:cNvPr id="17" name="TextBox 16"/>
          <p:cNvSpPr txBox="1"/>
          <p:nvPr/>
        </p:nvSpPr>
        <p:spPr>
          <a:xfrm>
            <a:off x="7699389" y="4330641"/>
            <a:ext cx="701040" cy="461665"/>
          </a:xfrm>
          <a:prstGeom prst="rect">
            <a:avLst/>
          </a:prstGeom>
          <a:noFill/>
        </p:spPr>
        <p:txBody>
          <a:bodyPr wrap="square" rtlCol="0">
            <a:spAutoFit/>
          </a:bodyPr>
          <a:lstStyle/>
          <a:p>
            <a:r>
              <a:rPr lang="en-US" sz="2400" dirty="0" smtClean="0"/>
              <a:t>10’</a:t>
            </a:r>
            <a:endParaRPr lang="en-US" sz="2400" dirty="0"/>
          </a:p>
        </p:txBody>
      </p:sp>
      <p:sp>
        <p:nvSpPr>
          <p:cNvPr id="18" name="TextBox 17"/>
          <p:cNvSpPr txBox="1"/>
          <p:nvPr/>
        </p:nvSpPr>
        <p:spPr>
          <a:xfrm>
            <a:off x="3546489" y="3035241"/>
            <a:ext cx="3124200" cy="461665"/>
          </a:xfrm>
          <a:prstGeom prst="rect">
            <a:avLst/>
          </a:prstGeom>
          <a:noFill/>
        </p:spPr>
        <p:txBody>
          <a:bodyPr wrap="square" rtlCol="0">
            <a:spAutoFit/>
          </a:bodyPr>
          <a:lstStyle/>
          <a:p>
            <a:r>
              <a:rPr lang="en-US" sz="2400" dirty="0" smtClean="0"/>
              <a:t>Q</a:t>
            </a:r>
            <a:r>
              <a:rPr lang="en-US" sz="2400" baseline="-25000" dirty="0" smtClean="0"/>
              <a:t>S</a:t>
            </a:r>
            <a:r>
              <a:rPr lang="en-US" sz="2400" dirty="0" smtClean="0"/>
              <a:t> = 6,600 Btu/</a:t>
            </a:r>
            <a:r>
              <a:rPr lang="en-US" sz="2400" dirty="0" err="1" smtClean="0"/>
              <a:t>hr</a:t>
            </a:r>
            <a:r>
              <a:rPr lang="en-US" sz="2400" dirty="0" smtClean="0"/>
              <a:t>  </a:t>
            </a:r>
            <a:r>
              <a:rPr lang="en-US" sz="2400" dirty="0" err="1" smtClean="0"/>
              <a:t>Ea</a:t>
            </a:r>
            <a:endParaRPr lang="en-US" sz="2400" dirty="0"/>
          </a:p>
        </p:txBody>
      </p:sp>
      <p:sp>
        <p:nvSpPr>
          <p:cNvPr id="20" name="Rectangle 19"/>
          <p:cNvSpPr/>
          <p:nvPr/>
        </p:nvSpPr>
        <p:spPr>
          <a:xfrm>
            <a:off x="1725930" y="1645920"/>
            <a:ext cx="975360" cy="914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228850" y="1790700"/>
            <a:ext cx="457200" cy="388620"/>
            <a:chOff x="2743200" y="4861560"/>
            <a:chExt cx="457200" cy="388620"/>
          </a:xfrm>
        </p:grpSpPr>
        <p:sp>
          <p:nvSpPr>
            <p:cNvPr id="23" name="Rectangle 22"/>
            <p:cNvSpPr/>
            <p:nvPr/>
          </p:nvSpPr>
          <p:spPr>
            <a:xfrm>
              <a:off x="2926080" y="4861560"/>
              <a:ext cx="274320" cy="19812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43200" y="4861560"/>
              <a:ext cx="388620" cy="388620"/>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26"/>
          <p:cNvSpPr/>
          <p:nvPr/>
        </p:nvSpPr>
        <p:spPr>
          <a:xfrm>
            <a:off x="464199" y="1823661"/>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Turn Arrow 3"/>
          <p:cNvSpPr/>
          <p:nvPr/>
        </p:nvSpPr>
        <p:spPr bwMode="auto">
          <a:xfrm rot="16200000">
            <a:off x="571500" y="1897380"/>
            <a:ext cx="1097280" cy="1417320"/>
          </a:xfrm>
          <a:prstGeom prst="uturnArrow">
            <a:avLst>
              <a:gd name="adj1" fmla="val 23734"/>
              <a:gd name="adj2" fmla="val 25000"/>
              <a:gd name="adj3" fmla="val 25000"/>
              <a:gd name="adj4" fmla="val 43750"/>
              <a:gd name="adj5" fmla="val 75000"/>
            </a:avLst>
          </a:prstGeom>
          <a:pattFill prst="divot">
            <a:fgClr>
              <a:schemeClr val="tx1"/>
            </a:fgClr>
            <a:bgClr>
              <a:schemeClr val="bg1"/>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493520" y="2042160"/>
            <a:ext cx="213360" cy="502920"/>
          </a:xfrm>
          <a:prstGeom prst="rect">
            <a:avLst/>
          </a:prstGeom>
          <a:pattFill prst="wave">
            <a:fgClr>
              <a:schemeClr val="tx2"/>
            </a:fgClr>
            <a:bgClr>
              <a:schemeClr val="bg1"/>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1824369" y="2730441"/>
            <a:ext cx="1299831" cy="830997"/>
          </a:xfrm>
          <a:prstGeom prst="rect">
            <a:avLst/>
          </a:prstGeom>
          <a:noFill/>
        </p:spPr>
        <p:txBody>
          <a:bodyPr wrap="square" rtlCol="0">
            <a:spAutoFit/>
          </a:bodyPr>
          <a:lstStyle/>
          <a:p>
            <a:pPr algn="ctr"/>
            <a:r>
              <a:rPr lang="en-US" sz="2400" dirty="0" smtClean="0"/>
              <a:t>330 cfm </a:t>
            </a:r>
            <a:r>
              <a:rPr lang="en-US" sz="2400" dirty="0" err="1" smtClean="0"/>
              <a:t>recirc</a:t>
            </a:r>
            <a:endParaRPr lang="en-US" sz="2400" dirty="0"/>
          </a:p>
        </p:txBody>
      </p:sp>
      <p:sp>
        <p:nvSpPr>
          <p:cNvPr id="30" name="TextBox 29"/>
          <p:cNvSpPr txBox="1"/>
          <p:nvPr/>
        </p:nvSpPr>
        <p:spPr>
          <a:xfrm>
            <a:off x="1" y="1419801"/>
            <a:ext cx="1950719" cy="830997"/>
          </a:xfrm>
          <a:prstGeom prst="rect">
            <a:avLst/>
          </a:prstGeom>
          <a:noFill/>
        </p:spPr>
        <p:txBody>
          <a:bodyPr wrap="square" rtlCol="0">
            <a:spAutoFit/>
          </a:bodyPr>
          <a:lstStyle/>
          <a:p>
            <a:pPr algn="ctr"/>
            <a:r>
              <a:rPr lang="en-US" sz="2400" dirty="0" smtClean="0"/>
              <a:t>110 cfm 48F DOAS</a:t>
            </a:r>
            <a:endParaRPr lang="en-US" sz="2400" dirty="0"/>
          </a:p>
        </p:txBody>
      </p:sp>
      <p:sp>
        <p:nvSpPr>
          <p:cNvPr id="31" name="TextBox 30"/>
          <p:cNvSpPr txBox="1"/>
          <p:nvPr/>
        </p:nvSpPr>
        <p:spPr>
          <a:xfrm>
            <a:off x="2788921" y="1496001"/>
            <a:ext cx="3931920" cy="461665"/>
          </a:xfrm>
          <a:prstGeom prst="rect">
            <a:avLst/>
          </a:prstGeom>
          <a:noFill/>
        </p:spPr>
        <p:txBody>
          <a:bodyPr wrap="square" rtlCol="0">
            <a:spAutoFit/>
          </a:bodyPr>
          <a:lstStyle/>
          <a:p>
            <a:pPr algn="ctr"/>
            <a:r>
              <a:rPr lang="en-US" sz="2400" dirty="0" smtClean="0"/>
              <a:t>440 cfm 52.6 F primary air</a:t>
            </a:r>
            <a:endParaRPr lang="en-US" sz="2400" dirty="0"/>
          </a:p>
        </p:txBody>
      </p:sp>
      <p:sp>
        <p:nvSpPr>
          <p:cNvPr id="28" name="TextBox 27"/>
          <p:cNvSpPr txBox="1"/>
          <p:nvPr/>
        </p:nvSpPr>
        <p:spPr>
          <a:xfrm>
            <a:off x="1694829" y="2136081"/>
            <a:ext cx="804532" cy="461665"/>
          </a:xfrm>
          <a:prstGeom prst="rect">
            <a:avLst/>
          </a:prstGeom>
          <a:noFill/>
        </p:spPr>
        <p:txBody>
          <a:bodyPr wrap="square" rtlCol="0">
            <a:spAutoFit/>
          </a:bodyPr>
          <a:lstStyle/>
          <a:p>
            <a:r>
              <a:rPr lang="en-US" sz="2400" dirty="0" smtClean="0"/>
              <a:t>FTU</a:t>
            </a:r>
            <a:endParaRPr lang="en-US" sz="2400" dirty="0"/>
          </a:p>
        </p:txBody>
      </p:sp>
    </p:spTree>
    <p:extLst>
      <p:ext uri="{BB962C8B-B14F-4D97-AF65-F5344CB8AC3E}">
        <p14:creationId xmlns:p14="http://schemas.microsoft.com/office/powerpoint/2010/main" val="2475682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 y="2872105"/>
            <a:ext cx="7467600" cy="376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470" y="329565"/>
            <a:ext cx="64897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7406640" y="259080"/>
            <a:ext cx="411480" cy="109728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flipV="1">
            <a:off x="472440" y="6492240"/>
            <a:ext cx="7985760" cy="16764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 name="Line Callout 1 3"/>
          <p:cNvSpPr/>
          <p:nvPr/>
        </p:nvSpPr>
        <p:spPr bwMode="auto">
          <a:xfrm>
            <a:off x="6233160" y="2423160"/>
            <a:ext cx="1005840" cy="487680"/>
          </a:xfrm>
          <a:prstGeom prst="borderCallout1">
            <a:avLst>
              <a:gd name="adj1" fmla="val 18750"/>
              <a:gd name="adj2" fmla="val -8333"/>
              <a:gd name="adj3" fmla="val 190625"/>
              <a:gd name="adj4" fmla="val -73182"/>
            </a:avLst>
          </a:prstGeom>
          <a:solidFill>
            <a:schemeClr val="bg2">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FTU</a:t>
            </a:r>
          </a:p>
        </p:txBody>
      </p:sp>
      <p:cxnSp>
        <p:nvCxnSpPr>
          <p:cNvPr id="8" name="Straight Connector 7"/>
          <p:cNvCxnSpPr/>
          <p:nvPr/>
        </p:nvCxnSpPr>
        <p:spPr bwMode="auto">
          <a:xfrm>
            <a:off x="1249017" y="831574"/>
            <a:ext cx="2799522"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60303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309" y="2639001"/>
            <a:ext cx="6903720" cy="387096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693814" y="1894943"/>
            <a:ext cx="1206854" cy="2433989"/>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462669" y="1907481"/>
            <a:ext cx="2972855" cy="2433025"/>
          </a:xfrm>
          <a:custGeom>
            <a:avLst/>
            <a:gdLst>
              <a:gd name="connsiteX0" fmla="*/ 0 w 2103120"/>
              <a:gd name="connsiteY0" fmla="*/ 0 h 2636520"/>
              <a:gd name="connsiteX1" fmla="*/ 2087880 w 2103120"/>
              <a:gd name="connsiteY1" fmla="*/ 15240 h 2636520"/>
              <a:gd name="connsiteX2" fmla="*/ 2103120 w 2103120"/>
              <a:gd name="connsiteY2" fmla="*/ 2636520 h 2636520"/>
            </a:gdLst>
            <a:ahLst/>
            <a:cxnLst>
              <a:cxn ang="0">
                <a:pos x="connsiteX0" y="connsiteY0"/>
              </a:cxn>
              <a:cxn ang="0">
                <a:pos x="connsiteX1" y="connsiteY1"/>
              </a:cxn>
              <a:cxn ang="0">
                <a:pos x="connsiteX2" y="connsiteY2"/>
              </a:cxn>
            </a:cxnLst>
            <a:rect l="l" t="t" r="r" b="b"/>
            <a:pathLst>
              <a:path w="2103120" h="2636520">
                <a:moveTo>
                  <a:pt x="0" y="0"/>
                </a:moveTo>
                <a:lnTo>
                  <a:pt x="2087880" y="15240"/>
                </a:lnTo>
                <a:lnTo>
                  <a:pt x="2103120" y="2636520"/>
                </a:lnTo>
              </a:path>
            </a:pathLst>
          </a:custGeom>
          <a:noFill/>
          <a:ln w="57150">
            <a:solidFill>
              <a:schemeClr val="tx2">
                <a:lumMod val="60000"/>
                <a:lumOff val="4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137160"/>
            <a:ext cx="9144000" cy="1446550"/>
          </a:xfrm>
          <a:prstGeom prst="rect">
            <a:avLst/>
          </a:prstGeom>
          <a:noFill/>
        </p:spPr>
        <p:txBody>
          <a:bodyPr wrap="square" rtlCol="0">
            <a:spAutoFit/>
          </a:bodyPr>
          <a:lstStyle/>
          <a:p>
            <a:pPr algn="ctr"/>
            <a:r>
              <a:rPr lang="en-US" sz="4400" b="1" i="1" dirty="0" smtClean="0">
                <a:solidFill>
                  <a:schemeClr val="tx2"/>
                </a:solidFill>
                <a:latin typeface="+mj-lt"/>
              </a:rPr>
              <a:t>DOAS w/ local rec. for 25,920 Btu/hr. Sen. Space load</a:t>
            </a:r>
            <a:endParaRPr lang="en-US" sz="4400" b="1" i="1" dirty="0">
              <a:solidFill>
                <a:schemeClr val="tx2"/>
              </a:solidFill>
              <a:latin typeface="+mj-lt"/>
            </a:endParaRPr>
          </a:p>
        </p:txBody>
      </p:sp>
      <p:sp>
        <p:nvSpPr>
          <p:cNvPr id="18" name="TextBox 17"/>
          <p:cNvSpPr txBox="1"/>
          <p:nvPr/>
        </p:nvSpPr>
        <p:spPr>
          <a:xfrm>
            <a:off x="6811900" y="2834998"/>
            <a:ext cx="1267229" cy="461665"/>
          </a:xfrm>
          <a:prstGeom prst="rect">
            <a:avLst/>
          </a:prstGeom>
          <a:noFill/>
        </p:spPr>
        <p:txBody>
          <a:bodyPr wrap="square" rtlCol="0">
            <a:spAutoFit/>
          </a:bodyPr>
          <a:lstStyle/>
          <a:p>
            <a:r>
              <a:rPr lang="en-US" sz="2400" dirty="0" smtClean="0"/>
              <a:t>Diffuser</a:t>
            </a:r>
            <a:endParaRPr lang="en-US" sz="2400" dirty="0"/>
          </a:p>
        </p:txBody>
      </p:sp>
      <p:sp>
        <p:nvSpPr>
          <p:cNvPr id="20" name="Rectangle 19"/>
          <p:cNvSpPr/>
          <p:nvPr/>
        </p:nvSpPr>
        <p:spPr>
          <a:xfrm>
            <a:off x="1725930" y="1645920"/>
            <a:ext cx="975360" cy="914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228850" y="1790700"/>
            <a:ext cx="457200" cy="388620"/>
            <a:chOff x="2743200" y="4861560"/>
            <a:chExt cx="457200" cy="388620"/>
          </a:xfrm>
        </p:grpSpPr>
        <p:sp>
          <p:nvSpPr>
            <p:cNvPr id="23" name="Rectangle 22"/>
            <p:cNvSpPr/>
            <p:nvPr/>
          </p:nvSpPr>
          <p:spPr>
            <a:xfrm>
              <a:off x="2926080" y="4861560"/>
              <a:ext cx="274320" cy="19812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43200" y="4861560"/>
              <a:ext cx="388620" cy="388620"/>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26"/>
          <p:cNvSpPr/>
          <p:nvPr/>
        </p:nvSpPr>
        <p:spPr>
          <a:xfrm>
            <a:off x="464199" y="1823661"/>
            <a:ext cx="1249680" cy="15240"/>
          </a:xfrm>
          <a:custGeom>
            <a:avLst/>
            <a:gdLst>
              <a:gd name="connsiteX0" fmla="*/ 0 w 1249680"/>
              <a:gd name="connsiteY0" fmla="*/ 15240 h 15240"/>
              <a:gd name="connsiteX1" fmla="*/ 1249680 w 1249680"/>
              <a:gd name="connsiteY1" fmla="*/ 0 h 15240"/>
            </a:gdLst>
            <a:ahLst/>
            <a:cxnLst>
              <a:cxn ang="0">
                <a:pos x="connsiteX0" y="connsiteY0"/>
              </a:cxn>
              <a:cxn ang="0">
                <a:pos x="connsiteX1" y="connsiteY1"/>
              </a:cxn>
            </a:cxnLst>
            <a:rect l="l" t="t" r="r" b="b"/>
            <a:pathLst>
              <a:path w="1249680" h="15240">
                <a:moveTo>
                  <a:pt x="0" y="15240"/>
                </a:moveTo>
                <a:lnTo>
                  <a:pt x="1249680" y="0"/>
                </a:lnTo>
              </a:path>
            </a:pathLst>
          </a:custGeom>
          <a:noFill/>
          <a:ln w="57150">
            <a:solidFill>
              <a:schemeClr val="tx2">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Turn Arrow 3"/>
          <p:cNvSpPr/>
          <p:nvPr/>
        </p:nvSpPr>
        <p:spPr bwMode="auto">
          <a:xfrm rot="16200000">
            <a:off x="571500" y="1897380"/>
            <a:ext cx="1097280" cy="1417320"/>
          </a:xfrm>
          <a:prstGeom prst="uturnArrow">
            <a:avLst>
              <a:gd name="adj1" fmla="val 23734"/>
              <a:gd name="adj2" fmla="val 25000"/>
              <a:gd name="adj3" fmla="val 25000"/>
              <a:gd name="adj4" fmla="val 43750"/>
              <a:gd name="adj5" fmla="val 75000"/>
            </a:avLst>
          </a:prstGeom>
          <a:pattFill prst="divot">
            <a:fgClr>
              <a:schemeClr val="tx1"/>
            </a:fgClr>
            <a:bgClr>
              <a:schemeClr val="bg1"/>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493520" y="2042160"/>
            <a:ext cx="213360" cy="502920"/>
          </a:xfrm>
          <a:prstGeom prst="rect">
            <a:avLst/>
          </a:prstGeom>
          <a:pattFill prst="wave">
            <a:fgClr>
              <a:schemeClr val="tx2"/>
            </a:fgClr>
            <a:bgClr>
              <a:schemeClr val="bg1"/>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227060" y="3147129"/>
            <a:ext cx="2504563" cy="461665"/>
          </a:xfrm>
          <a:prstGeom prst="rect">
            <a:avLst/>
          </a:prstGeom>
          <a:noFill/>
        </p:spPr>
        <p:txBody>
          <a:bodyPr wrap="square" rtlCol="0">
            <a:spAutoFit/>
          </a:bodyPr>
          <a:lstStyle/>
          <a:p>
            <a:r>
              <a:rPr lang="en-US" sz="2400" dirty="0" smtClean="0"/>
              <a:t>1,090 cfm  </a:t>
            </a:r>
            <a:r>
              <a:rPr lang="en-US" sz="2400" dirty="0" err="1" smtClean="0"/>
              <a:t>recirc</a:t>
            </a:r>
            <a:endParaRPr lang="en-US" sz="2400" dirty="0"/>
          </a:p>
        </p:txBody>
      </p:sp>
      <p:sp>
        <p:nvSpPr>
          <p:cNvPr id="30" name="TextBox 29"/>
          <p:cNvSpPr txBox="1"/>
          <p:nvPr/>
        </p:nvSpPr>
        <p:spPr>
          <a:xfrm>
            <a:off x="0" y="1419801"/>
            <a:ext cx="1990845" cy="830997"/>
          </a:xfrm>
          <a:prstGeom prst="rect">
            <a:avLst/>
          </a:prstGeom>
          <a:noFill/>
        </p:spPr>
        <p:txBody>
          <a:bodyPr wrap="square" rtlCol="0">
            <a:spAutoFit/>
          </a:bodyPr>
          <a:lstStyle/>
          <a:p>
            <a:r>
              <a:rPr lang="en-US" sz="2400" dirty="0" smtClean="0"/>
              <a:t>110 cfm 48F DOAS</a:t>
            </a:r>
            <a:endParaRPr lang="en-US" sz="2400" dirty="0"/>
          </a:p>
        </p:txBody>
      </p:sp>
      <p:sp>
        <p:nvSpPr>
          <p:cNvPr id="31" name="TextBox 30"/>
          <p:cNvSpPr txBox="1"/>
          <p:nvPr/>
        </p:nvSpPr>
        <p:spPr>
          <a:xfrm>
            <a:off x="2788921" y="1496001"/>
            <a:ext cx="3148892" cy="461665"/>
          </a:xfrm>
          <a:prstGeom prst="rect">
            <a:avLst/>
          </a:prstGeom>
          <a:noFill/>
        </p:spPr>
        <p:txBody>
          <a:bodyPr wrap="square" rtlCol="0">
            <a:spAutoFit/>
          </a:bodyPr>
          <a:lstStyle/>
          <a:p>
            <a:pPr algn="ctr"/>
            <a:r>
              <a:rPr lang="en-US" sz="2400" dirty="0" smtClean="0"/>
              <a:t>1,200 cfm 54.5 F SA</a:t>
            </a:r>
            <a:endParaRPr lang="en-US" sz="2400" dirty="0"/>
          </a:p>
        </p:txBody>
      </p:sp>
      <p:grpSp>
        <p:nvGrpSpPr>
          <p:cNvPr id="10" name="Group 9"/>
          <p:cNvGrpSpPr/>
          <p:nvPr/>
        </p:nvGrpSpPr>
        <p:grpSpPr>
          <a:xfrm>
            <a:off x="2706548" y="5268025"/>
            <a:ext cx="579120" cy="533400"/>
            <a:chOff x="2590800" y="5059680"/>
            <a:chExt cx="579120" cy="533400"/>
          </a:xfrm>
        </p:grpSpPr>
        <p:sp>
          <p:nvSpPr>
            <p:cNvPr id="6" name="Rounded Rectangle 5"/>
            <p:cNvSpPr/>
            <p:nvPr/>
          </p:nvSpPr>
          <p:spPr bwMode="auto">
            <a:xfrm>
              <a:off x="2590800" y="5059680"/>
              <a:ext cx="579120" cy="533400"/>
            </a:xfrm>
            <a:prstGeom prst="roundRect">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2804160" y="5238750"/>
              <a:ext cx="156210" cy="15621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grpSp>
      <p:grpSp>
        <p:nvGrpSpPr>
          <p:cNvPr id="28" name="Group 27"/>
          <p:cNvGrpSpPr/>
          <p:nvPr/>
        </p:nvGrpSpPr>
        <p:grpSpPr>
          <a:xfrm>
            <a:off x="4757195" y="5281528"/>
            <a:ext cx="579120" cy="533400"/>
            <a:chOff x="2590800" y="5059680"/>
            <a:chExt cx="579120" cy="533400"/>
          </a:xfrm>
        </p:grpSpPr>
        <p:sp>
          <p:nvSpPr>
            <p:cNvPr id="32" name="Rounded Rectangle 31"/>
            <p:cNvSpPr/>
            <p:nvPr/>
          </p:nvSpPr>
          <p:spPr bwMode="auto">
            <a:xfrm>
              <a:off x="2590800" y="5059680"/>
              <a:ext cx="579120" cy="533400"/>
            </a:xfrm>
            <a:prstGeom prst="roundRect">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2804160" y="5238750"/>
              <a:ext cx="156210" cy="15621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grpSp>
      <p:grpSp>
        <p:nvGrpSpPr>
          <p:cNvPr id="34" name="Group 33"/>
          <p:cNvGrpSpPr/>
          <p:nvPr/>
        </p:nvGrpSpPr>
        <p:grpSpPr>
          <a:xfrm>
            <a:off x="7224532" y="5260308"/>
            <a:ext cx="579120" cy="533400"/>
            <a:chOff x="2590800" y="5059680"/>
            <a:chExt cx="579120" cy="533400"/>
          </a:xfrm>
        </p:grpSpPr>
        <p:sp>
          <p:nvSpPr>
            <p:cNvPr id="35" name="Rounded Rectangle 34"/>
            <p:cNvSpPr/>
            <p:nvPr/>
          </p:nvSpPr>
          <p:spPr bwMode="auto">
            <a:xfrm>
              <a:off x="2590800" y="5059680"/>
              <a:ext cx="579120" cy="533400"/>
            </a:xfrm>
            <a:prstGeom prst="roundRect">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2804160" y="5238750"/>
              <a:ext cx="156210" cy="15621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grpSp>
      <p:grpSp>
        <p:nvGrpSpPr>
          <p:cNvPr id="37" name="Group 36"/>
          <p:cNvGrpSpPr/>
          <p:nvPr/>
        </p:nvGrpSpPr>
        <p:grpSpPr>
          <a:xfrm>
            <a:off x="2723909" y="3317690"/>
            <a:ext cx="579120" cy="533400"/>
            <a:chOff x="2590800" y="5059680"/>
            <a:chExt cx="579120" cy="533400"/>
          </a:xfrm>
        </p:grpSpPr>
        <p:sp>
          <p:nvSpPr>
            <p:cNvPr id="38" name="Rounded Rectangle 37"/>
            <p:cNvSpPr/>
            <p:nvPr/>
          </p:nvSpPr>
          <p:spPr bwMode="auto">
            <a:xfrm>
              <a:off x="2590800" y="5059680"/>
              <a:ext cx="579120" cy="533400"/>
            </a:xfrm>
            <a:prstGeom prst="roundRect">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39" name="Oval 38"/>
            <p:cNvSpPr/>
            <p:nvPr/>
          </p:nvSpPr>
          <p:spPr bwMode="auto">
            <a:xfrm>
              <a:off x="2804160" y="5238750"/>
              <a:ext cx="156210" cy="15621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grpSp>
      <p:grpSp>
        <p:nvGrpSpPr>
          <p:cNvPr id="40" name="Group 39"/>
          <p:cNvGrpSpPr/>
          <p:nvPr/>
        </p:nvGrpSpPr>
        <p:grpSpPr>
          <a:xfrm>
            <a:off x="4728258" y="3308045"/>
            <a:ext cx="579120" cy="533400"/>
            <a:chOff x="2590800" y="5059680"/>
            <a:chExt cx="579120" cy="533400"/>
          </a:xfrm>
        </p:grpSpPr>
        <p:sp>
          <p:nvSpPr>
            <p:cNvPr id="41" name="Rounded Rectangle 40"/>
            <p:cNvSpPr/>
            <p:nvPr/>
          </p:nvSpPr>
          <p:spPr bwMode="auto">
            <a:xfrm>
              <a:off x="2590800" y="5059680"/>
              <a:ext cx="579120" cy="533400"/>
            </a:xfrm>
            <a:prstGeom prst="roundRect">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2" name="Oval 41"/>
            <p:cNvSpPr/>
            <p:nvPr/>
          </p:nvSpPr>
          <p:spPr bwMode="auto">
            <a:xfrm>
              <a:off x="2804160" y="5238750"/>
              <a:ext cx="156210" cy="15621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grpSp>
      <p:grpSp>
        <p:nvGrpSpPr>
          <p:cNvPr id="43" name="Group 42"/>
          <p:cNvGrpSpPr/>
          <p:nvPr/>
        </p:nvGrpSpPr>
        <p:grpSpPr>
          <a:xfrm>
            <a:off x="7207170" y="3321548"/>
            <a:ext cx="579120" cy="533400"/>
            <a:chOff x="2590800" y="5059680"/>
            <a:chExt cx="579120" cy="533400"/>
          </a:xfrm>
        </p:grpSpPr>
        <p:sp>
          <p:nvSpPr>
            <p:cNvPr id="44" name="Rounded Rectangle 43"/>
            <p:cNvSpPr/>
            <p:nvPr/>
          </p:nvSpPr>
          <p:spPr bwMode="auto">
            <a:xfrm>
              <a:off x="2590800" y="5059680"/>
              <a:ext cx="579120" cy="533400"/>
            </a:xfrm>
            <a:prstGeom prst="roundRect">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5" name="Oval 44"/>
            <p:cNvSpPr/>
            <p:nvPr/>
          </p:nvSpPr>
          <p:spPr bwMode="auto">
            <a:xfrm>
              <a:off x="2804160" y="5238750"/>
              <a:ext cx="156210" cy="156210"/>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grpSp>
      <p:sp>
        <p:nvSpPr>
          <p:cNvPr id="64" name="Freeform 63"/>
          <p:cNvSpPr/>
          <p:nvPr/>
        </p:nvSpPr>
        <p:spPr bwMode="auto">
          <a:xfrm>
            <a:off x="5000263" y="3566932"/>
            <a:ext cx="1298295" cy="970344"/>
          </a:xfrm>
          <a:custGeom>
            <a:avLst/>
            <a:gdLst>
              <a:gd name="connsiteX0" fmla="*/ 601884 w 601884"/>
              <a:gd name="connsiteY0" fmla="*/ 937549 h 937549"/>
              <a:gd name="connsiteX1" fmla="*/ 104172 w 601884"/>
              <a:gd name="connsiteY1" fmla="*/ 914400 h 937549"/>
              <a:gd name="connsiteX2" fmla="*/ 23149 w 601884"/>
              <a:gd name="connsiteY2" fmla="*/ 601883 h 937549"/>
              <a:gd name="connsiteX3" fmla="*/ 0 w 601884"/>
              <a:gd name="connsiteY3" fmla="*/ 185195 h 937549"/>
              <a:gd name="connsiteX4" fmla="*/ 11575 w 601884"/>
              <a:gd name="connsiteY4" fmla="*/ 0 h 937549"/>
              <a:gd name="connsiteX0" fmla="*/ 787079 w 787079"/>
              <a:gd name="connsiteY0" fmla="*/ 937549 h 937549"/>
              <a:gd name="connsiteX1" fmla="*/ 104172 w 787079"/>
              <a:gd name="connsiteY1" fmla="*/ 914400 h 937549"/>
              <a:gd name="connsiteX2" fmla="*/ 23149 w 787079"/>
              <a:gd name="connsiteY2" fmla="*/ 601883 h 937549"/>
              <a:gd name="connsiteX3" fmla="*/ 0 w 787079"/>
              <a:gd name="connsiteY3" fmla="*/ 185195 h 937549"/>
              <a:gd name="connsiteX4" fmla="*/ 11575 w 787079"/>
              <a:gd name="connsiteY4" fmla="*/ 0 h 937549"/>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079" h="949124">
                <a:moveTo>
                  <a:pt x="787079" y="937549"/>
                </a:moveTo>
                <a:lnTo>
                  <a:pt x="324091" y="949124"/>
                </a:lnTo>
                <a:cubicBezTo>
                  <a:pt x="61732" y="844952"/>
                  <a:pt x="123463" y="717630"/>
                  <a:pt x="23149" y="601883"/>
                </a:cubicBezTo>
                <a:lnTo>
                  <a:pt x="0" y="185195"/>
                </a:lnTo>
                <a:lnTo>
                  <a:pt x="11575" y="0"/>
                </a:lnTo>
              </a:path>
            </a:pathLst>
          </a:cu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5" name="Freeform 64"/>
          <p:cNvSpPr/>
          <p:nvPr/>
        </p:nvSpPr>
        <p:spPr bwMode="auto">
          <a:xfrm flipH="1">
            <a:off x="6539695" y="3603585"/>
            <a:ext cx="976133" cy="949124"/>
          </a:xfrm>
          <a:custGeom>
            <a:avLst/>
            <a:gdLst>
              <a:gd name="connsiteX0" fmla="*/ 601884 w 601884"/>
              <a:gd name="connsiteY0" fmla="*/ 937549 h 937549"/>
              <a:gd name="connsiteX1" fmla="*/ 104172 w 601884"/>
              <a:gd name="connsiteY1" fmla="*/ 914400 h 937549"/>
              <a:gd name="connsiteX2" fmla="*/ 23149 w 601884"/>
              <a:gd name="connsiteY2" fmla="*/ 601883 h 937549"/>
              <a:gd name="connsiteX3" fmla="*/ 0 w 601884"/>
              <a:gd name="connsiteY3" fmla="*/ 185195 h 937549"/>
              <a:gd name="connsiteX4" fmla="*/ 11575 w 601884"/>
              <a:gd name="connsiteY4" fmla="*/ 0 h 937549"/>
              <a:gd name="connsiteX0" fmla="*/ 787079 w 787079"/>
              <a:gd name="connsiteY0" fmla="*/ 937549 h 937549"/>
              <a:gd name="connsiteX1" fmla="*/ 104172 w 787079"/>
              <a:gd name="connsiteY1" fmla="*/ 914400 h 937549"/>
              <a:gd name="connsiteX2" fmla="*/ 23149 w 787079"/>
              <a:gd name="connsiteY2" fmla="*/ 601883 h 937549"/>
              <a:gd name="connsiteX3" fmla="*/ 0 w 787079"/>
              <a:gd name="connsiteY3" fmla="*/ 185195 h 937549"/>
              <a:gd name="connsiteX4" fmla="*/ 11575 w 787079"/>
              <a:gd name="connsiteY4" fmla="*/ 0 h 937549"/>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079" h="949124">
                <a:moveTo>
                  <a:pt x="787079" y="937549"/>
                </a:moveTo>
                <a:lnTo>
                  <a:pt x="324091" y="949124"/>
                </a:lnTo>
                <a:cubicBezTo>
                  <a:pt x="61732" y="844952"/>
                  <a:pt x="123463" y="717630"/>
                  <a:pt x="23149" y="601883"/>
                </a:cubicBezTo>
                <a:lnTo>
                  <a:pt x="0" y="185195"/>
                </a:lnTo>
                <a:lnTo>
                  <a:pt x="11575" y="0"/>
                </a:lnTo>
              </a:path>
            </a:pathLst>
          </a:cu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6" name="Freeform 65"/>
          <p:cNvSpPr/>
          <p:nvPr/>
        </p:nvSpPr>
        <p:spPr bwMode="auto">
          <a:xfrm>
            <a:off x="6458673" y="4587434"/>
            <a:ext cx="1068731" cy="949124"/>
          </a:xfrm>
          <a:custGeom>
            <a:avLst/>
            <a:gdLst>
              <a:gd name="connsiteX0" fmla="*/ 601884 w 601884"/>
              <a:gd name="connsiteY0" fmla="*/ 937549 h 937549"/>
              <a:gd name="connsiteX1" fmla="*/ 104172 w 601884"/>
              <a:gd name="connsiteY1" fmla="*/ 914400 h 937549"/>
              <a:gd name="connsiteX2" fmla="*/ 23149 w 601884"/>
              <a:gd name="connsiteY2" fmla="*/ 601883 h 937549"/>
              <a:gd name="connsiteX3" fmla="*/ 0 w 601884"/>
              <a:gd name="connsiteY3" fmla="*/ 185195 h 937549"/>
              <a:gd name="connsiteX4" fmla="*/ 11575 w 601884"/>
              <a:gd name="connsiteY4" fmla="*/ 0 h 937549"/>
              <a:gd name="connsiteX0" fmla="*/ 787079 w 787079"/>
              <a:gd name="connsiteY0" fmla="*/ 937549 h 937549"/>
              <a:gd name="connsiteX1" fmla="*/ 104172 w 787079"/>
              <a:gd name="connsiteY1" fmla="*/ 914400 h 937549"/>
              <a:gd name="connsiteX2" fmla="*/ 23149 w 787079"/>
              <a:gd name="connsiteY2" fmla="*/ 601883 h 937549"/>
              <a:gd name="connsiteX3" fmla="*/ 0 w 787079"/>
              <a:gd name="connsiteY3" fmla="*/ 185195 h 937549"/>
              <a:gd name="connsiteX4" fmla="*/ 11575 w 787079"/>
              <a:gd name="connsiteY4" fmla="*/ 0 h 937549"/>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079" h="949124">
                <a:moveTo>
                  <a:pt x="787079" y="937549"/>
                </a:moveTo>
                <a:lnTo>
                  <a:pt x="324091" y="949124"/>
                </a:lnTo>
                <a:cubicBezTo>
                  <a:pt x="61732" y="844952"/>
                  <a:pt x="123463" y="717630"/>
                  <a:pt x="23149" y="601883"/>
                </a:cubicBezTo>
                <a:lnTo>
                  <a:pt x="0" y="185195"/>
                </a:lnTo>
                <a:lnTo>
                  <a:pt x="11575" y="0"/>
                </a:lnTo>
              </a:path>
            </a:pathLst>
          </a:cu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6171235" y="4296137"/>
            <a:ext cx="486136" cy="486136"/>
          </a:xfrm>
          <a:prstGeom prst="rect">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1" name="Freeform 60"/>
          <p:cNvSpPr/>
          <p:nvPr/>
        </p:nvSpPr>
        <p:spPr bwMode="auto">
          <a:xfrm>
            <a:off x="2997843" y="3588153"/>
            <a:ext cx="787079" cy="949124"/>
          </a:xfrm>
          <a:custGeom>
            <a:avLst/>
            <a:gdLst>
              <a:gd name="connsiteX0" fmla="*/ 601884 w 601884"/>
              <a:gd name="connsiteY0" fmla="*/ 937549 h 937549"/>
              <a:gd name="connsiteX1" fmla="*/ 104172 w 601884"/>
              <a:gd name="connsiteY1" fmla="*/ 914400 h 937549"/>
              <a:gd name="connsiteX2" fmla="*/ 23149 w 601884"/>
              <a:gd name="connsiteY2" fmla="*/ 601883 h 937549"/>
              <a:gd name="connsiteX3" fmla="*/ 0 w 601884"/>
              <a:gd name="connsiteY3" fmla="*/ 185195 h 937549"/>
              <a:gd name="connsiteX4" fmla="*/ 11575 w 601884"/>
              <a:gd name="connsiteY4" fmla="*/ 0 h 937549"/>
              <a:gd name="connsiteX0" fmla="*/ 787079 w 787079"/>
              <a:gd name="connsiteY0" fmla="*/ 937549 h 937549"/>
              <a:gd name="connsiteX1" fmla="*/ 104172 w 787079"/>
              <a:gd name="connsiteY1" fmla="*/ 914400 h 937549"/>
              <a:gd name="connsiteX2" fmla="*/ 23149 w 787079"/>
              <a:gd name="connsiteY2" fmla="*/ 601883 h 937549"/>
              <a:gd name="connsiteX3" fmla="*/ 0 w 787079"/>
              <a:gd name="connsiteY3" fmla="*/ 185195 h 937549"/>
              <a:gd name="connsiteX4" fmla="*/ 11575 w 787079"/>
              <a:gd name="connsiteY4" fmla="*/ 0 h 937549"/>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079" h="949124">
                <a:moveTo>
                  <a:pt x="787079" y="937549"/>
                </a:moveTo>
                <a:lnTo>
                  <a:pt x="324091" y="949124"/>
                </a:lnTo>
                <a:cubicBezTo>
                  <a:pt x="61732" y="844952"/>
                  <a:pt x="123463" y="717630"/>
                  <a:pt x="23149" y="601883"/>
                </a:cubicBezTo>
                <a:lnTo>
                  <a:pt x="0" y="185195"/>
                </a:lnTo>
                <a:lnTo>
                  <a:pt x="11575" y="0"/>
                </a:lnTo>
              </a:path>
            </a:pathLst>
          </a:cu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2" name="Freeform 61"/>
          <p:cNvSpPr/>
          <p:nvPr/>
        </p:nvSpPr>
        <p:spPr bwMode="auto">
          <a:xfrm flipH="1" flipV="1">
            <a:off x="4085863" y="4585505"/>
            <a:ext cx="949124" cy="949124"/>
          </a:xfrm>
          <a:custGeom>
            <a:avLst/>
            <a:gdLst>
              <a:gd name="connsiteX0" fmla="*/ 601884 w 601884"/>
              <a:gd name="connsiteY0" fmla="*/ 937549 h 937549"/>
              <a:gd name="connsiteX1" fmla="*/ 104172 w 601884"/>
              <a:gd name="connsiteY1" fmla="*/ 914400 h 937549"/>
              <a:gd name="connsiteX2" fmla="*/ 23149 w 601884"/>
              <a:gd name="connsiteY2" fmla="*/ 601883 h 937549"/>
              <a:gd name="connsiteX3" fmla="*/ 0 w 601884"/>
              <a:gd name="connsiteY3" fmla="*/ 185195 h 937549"/>
              <a:gd name="connsiteX4" fmla="*/ 11575 w 601884"/>
              <a:gd name="connsiteY4" fmla="*/ 0 h 937549"/>
              <a:gd name="connsiteX0" fmla="*/ 787079 w 787079"/>
              <a:gd name="connsiteY0" fmla="*/ 937549 h 937549"/>
              <a:gd name="connsiteX1" fmla="*/ 104172 w 787079"/>
              <a:gd name="connsiteY1" fmla="*/ 914400 h 937549"/>
              <a:gd name="connsiteX2" fmla="*/ 23149 w 787079"/>
              <a:gd name="connsiteY2" fmla="*/ 601883 h 937549"/>
              <a:gd name="connsiteX3" fmla="*/ 0 w 787079"/>
              <a:gd name="connsiteY3" fmla="*/ 185195 h 937549"/>
              <a:gd name="connsiteX4" fmla="*/ 11575 w 787079"/>
              <a:gd name="connsiteY4" fmla="*/ 0 h 937549"/>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079" h="949124">
                <a:moveTo>
                  <a:pt x="787079" y="937549"/>
                </a:moveTo>
                <a:lnTo>
                  <a:pt x="324091" y="949124"/>
                </a:lnTo>
                <a:cubicBezTo>
                  <a:pt x="61732" y="844952"/>
                  <a:pt x="123463" y="717630"/>
                  <a:pt x="23149" y="601883"/>
                </a:cubicBezTo>
                <a:lnTo>
                  <a:pt x="0" y="185195"/>
                </a:lnTo>
                <a:lnTo>
                  <a:pt x="11575" y="0"/>
                </a:lnTo>
              </a:path>
            </a:pathLst>
          </a:cu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3" name="Freeform 62"/>
          <p:cNvSpPr/>
          <p:nvPr/>
        </p:nvSpPr>
        <p:spPr bwMode="auto">
          <a:xfrm rot="5400000" flipH="1" flipV="1">
            <a:off x="2976622" y="4575859"/>
            <a:ext cx="939480" cy="949124"/>
          </a:xfrm>
          <a:custGeom>
            <a:avLst/>
            <a:gdLst>
              <a:gd name="connsiteX0" fmla="*/ 601884 w 601884"/>
              <a:gd name="connsiteY0" fmla="*/ 937549 h 937549"/>
              <a:gd name="connsiteX1" fmla="*/ 104172 w 601884"/>
              <a:gd name="connsiteY1" fmla="*/ 914400 h 937549"/>
              <a:gd name="connsiteX2" fmla="*/ 23149 w 601884"/>
              <a:gd name="connsiteY2" fmla="*/ 601883 h 937549"/>
              <a:gd name="connsiteX3" fmla="*/ 0 w 601884"/>
              <a:gd name="connsiteY3" fmla="*/ 185195 h 937549"/>
              <a:gd name="connsiteX4" fmla="*/ 11575 w 601884"/>
              <a:gd name="connsiteY4" fmla="*/ 0 h 937549"/>
              <a:gd name="connsiteX0" fmla="*/ 787079 w 787079"/>
              <a:gd name="connsiteY0" fmla="*/ 937549 h 937549"/>
              <a:gd name="connsiteX1" fmla="*/ 104172 w 787079"/>
              <a:gd name="connsiteY1" fmla="*/ 914400 h 937549"/>
              <a:gd name="connsiteX2" fmla="*/ 23149 w 787079"/>
              <a:gd name="connsiteY2" fmla="*/ 601883 h 937549"/>
              <a:gd name="connsiteX3" fmla="*/ 0 w 787079"/>
              <a:gd name="connsiteY3" fmla="*/ 185195 h 937549"/>
              <a:gd name="connsiteX4" fmla="*/ 11575 w 787079"/>
              <a:gd name="connsiteY4" fmla="*/ 0 h 937549"/>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 name="connsiteX0" fmla="*/ 787079 w 787079"/>
              <a:gd name="connsiteY0" fmla="*/ 937549 h 949124"/>
              <a:gd name="connsiteX1" fmla="*/ 324091 w 787079"/>
              <a:gd name="connsiteY1" fmla="*/ 949124 h 949124"/>
              <a:gd name="connsiteX2" fmla="*/ 23149 w 787079"/>
              <a:gd name="connsiteY2" fmla="*/ 601883 h 949124"/>
              <a:gd name="connsiteX3" fmla="*/ 0 w 787079"/>
              <a:gd name="connsiteY3" fmla="*/ 185195 h 949124"/>
              <a:gd name="connsiteX4" fmla="*/ 11575 w 787079"/>
              <a:gd name="connsiteY4" fmla="*/ 0 h 9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079" h="949124">
                <a:moveTo>
                  <a:pt x="787079" y="937549"/>
                </a:moveTo>
                <a:lnTo>
                  <a:pt x="324091" y="949124"/>
                </a:lnTo>
                <a:cubicBezTo>
                  <a:pt x="61732" y="844952"/>
                  <a:pt x="123463" y="717630"/>
                  <a:pt x="23149" y="601883"/>
                </a:cubicBezTo>
                <a:lnTo>
                  <a:pt x="0" y="185195"/>
                </a:lnTo>
                <a:lnTo>
                  <a:pt x="11575" y="0"/>
                </a:lnTo>
              </a:path>
            </a:pathLst>
          </a:cu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3669174" y="4282633"/>
            <a:ext cx="486136" cy="486136"/>
          </a:xfrm>
          <a:prstGeom prst="rect">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7" name="TextBox 46"/>
          <p:cNvSpPr txBox="1"/>
          <p:nvPr/>
        </p:nvSpPr>
        <p:spPr>
          <a:xfrm>
            <a:off x="1694829" y="2136081"/>
            <a:ext cx="804532" cy="461665"/>
          </a:xfrm>
          <a:prstGeom prst="rect">
            <a:avLst/>
          </a:prstGeom>
          <a:noFill/>
        </p:spPr>
        <p:txBody>
          <a:bodyPr wrap="square" rtlCol="0">
            <a:spAutoFit/>
          </a:bodyPr>
          <a:lstStyle/>
          <a:p>
            <a:r>
              <a:rPr lang="en-US" sz="2400" dirty="0" smtClean="0"/>
              <a:t>FTU</a:t>
            </a:r>
            <a:endParaRPr lang="en-US" sz="2400" dirty="0"/>
          </a:p>
        </p:txBody>
      </p:sp>
    </p:spTree>
    <p:extLst>
      <p:ext uri="{BB962C8B-B14F-4D97-AF65-F5344CB8AC3E}">
        <p14:creationId xmlns:p14="http://schemas.microsoft.com/office/powerpoint/2010/main" val="28955103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6385"/>
            <a:ext cx="9144000" cy="1470025"/>
          </a:xfrm>
        </p:spPr>
        <p:txBody>
          <a:bodyPr>
            <a:normAutofit/>
          </a:bodyPr>
          <a:lstStyle/>
          <a:p>
            <a:r>
              <a:rPr lang="en-US" sz="4400" dirty="0" smtClean="0"/>
              <a:t>Conclusion</a:t>
            </a:r>
            <a:endParaRPr lang="en-US" sz="4400" dirty="0"/>
          </a:p>
        </p:txBody>
      </p:sp>
      <p:sp>
        <p:nvSpPr>
          <p:cNvPr id="4" name="Title 3"/>
          <p:cNvSpPr txBox="1">
            <a:spLocks/>
          </p:cNvSpPr>
          <p:nvPr/>
        </p:nvSpPr>
        <p:spPr bwMode="auto">
          <a:xfrm>
            <a:off x="609600" y="1188720"/>
            <a:ext cx="8290559" cy="551688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noAutofit/>
          </a:bodyPr>
          <a:lstStyle>
            <a:lvl1pPr algn="ctr" rtl="0" eaLnBrk="0" fontAlgn="base" hangingPunct="0">
              <a:spcBef>
                <a:spcPct val="0"/>
              </a:spcBef>
              <a:spcAft>
                <a:spcPct val="0"/>
              </a:spcAft>
              <a:defRPr sz="4000" b="1" i="1">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Book Antiqua" pitchFamily="18" charset="0"/>
              </a:defRPr>
            </a:lvl2pPr>
            <a:lvl3pPr algn="ctr" rtl="0" eaLnBrk="0" fontAlgn="base" hangingPunct="0">
              <a:spcBef>
                <a:spcPct val="0"/>
              </a:spcBef>
              <a:spcAft>
                <a:spcPct val="0"/>
              </a:spcAft>
              <a:defRPr sz="4000" b="1" i="1">
                <a:solidFill>
                  <a:schemeClr val="tx2"/>
                </a:solidFill>
                <a:latin typeface="Book Antiqua" pitchFamily="18" charset="0"/>
              </a:defRPr>
            </a:lvl3pPr>
            <a:lvl4pPr algn="ctr" rtl="0" eaLnBrk="0" fontAlgn="base" hangingPunct="0">
              <a:spcBef>
                <a:spcPct val="0"/>
              </a:spcBef>
              <a:spcAft>
                <a:spcPct val="0"/>
              </a:spcAft>
              <a:defRPr sz="4000" b="1" i="1">
                <a:solidFill>
                  <a:schemeClr val="tx2"/>
                </a:solidFill>
                <a:latin typeface="Book Antiqua" pitchFamily="18" charset="0"/>
              </a:defRPr>
            </a:lvl4pPr>
            <a:lvl5pPr algn="ctr" rtl="0" eaLnBrk="0" fontAlgn="base" hangingPunct="0">
              <a:spcBef>
                <a:spcPct val="0"/>
              </a:spcBef>
              <a:spcAft>
                <a:spcPct val="0"/>
              </a:spcAft>
              <a:defRPr sz="4000" b="1" i="1">
                <a:solidFill>
                  <a:schemeClr val="tx2"/>
                </a:solidFill>
                <a:latin typeface="Book Antiqua" pitchFamily="18" charset="0"/>
              </a:defRPr>
            </a:lvl5pPr>
            <a:lvl6pPr marL="457200" algn="ctr" rtl="0" eaLnBrk="0" fontAlgn="base" hangingPunct="0">
              <a:spcBef>
                <a:spcPct val="0"/>
              </a:spcBef>
              <a:spcAft>
                <a:spcPct val="0"/>
              </a:spcAft>
              <a:defRPr sz="4000" b="1" i="1">
                <a:solidFill>
                  <a:schemeClr val="tx2"/>
                </a:solidFill>
                <a:latin typeface="Book Antiqua" pitchFamily="18" charset="0"/>
              </a:defRPr>
            </a:lvl6pPr>
            <a:lvl7pPr marL="914400" algn="ctr" rtl="0" eaLnBrk="0" fontAlgn="base" hangingPunct="0">
              <a:spcBef>
                <a:spcPct val="0"/>
              </a:spcBef>
              <a:spcAft>
                <a:spcPct val="0"/>
              </a:spcAft>
              <a:defRPr sz="4000" b="1" i="1">
                <a:solidFill>
                  <a:schemeClr val="tx2"/>
                </a:solidFill>
                <a:latin typeface="Book Antiqua" pitchFamily="18" charset="0"/>
              </a:defRPr>
            </a:lvl7pPr>
            <a:lvl8pPr marL="1371600" algn="ctr" rtl="0" eaLnBrk="0" fontAlgn="base" hangingPunct="0">
              <a:spcBef>
                <a:spcPct val="0"/>
              </a:spcBef>
              <a:spcAft>
                <a:spcPct val="0"/>
              </a:spcAft>
              <a:defRPr sz="4000" b="1" i="1">
                <a:solidFill>
                  <a:schemeClr val="tx2"/>
                </a:solidFill>
                <a:latin typeface="Book Antiqua" pitchFamily="18" charset="0"/>
              </a:defRPr>
            </a:lvl8pPr>
            <a:lvl9pPr marL="1828800" algn="ctr" rtl="0" eaLnBrk="0" fontAlgn="base" hangingPunct="0">
              <a:spcBef>
                <a:spcPct val="0"/>
              </a:spcBef>
              <a:spcAft>
                <a:spcPct val="0"/>
              </a:spcAft>
              <a:defRPr sz="4000" b="1" i="1">
                <a:solidFill>
                  <a:schemeClr val="tx2"/>
                </a:solidFill>
                <a:latin typeface="Book Antiqua" pitchFamily="18" charset="0"/>
              </a:defRPr>
            </a:lvl9pPr>
          </a:lstStyle>
          <a:p>
            <a:r>
              <a:rPr lang="en-US" sz="3600" i="0" kern="0" dirty="0" smtClean="0">
                <a:solidFill>
                  <a:schemeClr val="tx1"/>
                </a:solidFill>
              </a:rPr>
              <a:t>Active Chilled Beams (ACB):  Rising Contender or Passing Fad?</a:t>
            </a:r>
          </a:p>
          <a:p>
            <a:pPr marL="457200" indent="-457200" algn="l">
              <a:buClr>
                <a:srgbClr val="FF0000"/>
              </a:buClr>
              <a:buFont typeface="Arial" panose="020B0604020202020204" pitchFamily="34" charset="0"/>
              <a:buChar char="•"/>
            </a:pPr>
            <a:r>
              <a:rPr lang="en-US" sz="3200" b="0" i="0" kern="0" dirty="0" smtClean="0">
                <a:solidFill>
                  <a:schemeClr val="tx1"/>
                </a:solidFill>
              </a:rPr>
              <a:t>Already a big success here and abroad.</a:t>
            </a:r>
          </a:p>
          <a:p>
            <a:pPr marL="457200" indent="-457200" algn="l">
              <a:buClr>
                <a:srgbClr val="FF0000"/>
              </a:buClr>
              <a:buFont typeface="Arial" panose="020B0604020202020204" pitchFamily="34" charset="0"/>
              <a:buChar char="•"/>
            </a:pPr>
            <a:r>
              <a:rPr lang="en-US" sz="3200" b="0" i="0" kern="0" dirty="0" smtClean="0">
                <a:solidFill>
                  <a:schemeClr val="tx1"/>
                </a:solidFill>
              </a:rPr>
              <a:t>Future look good when:  </a:t>
            </a:r>
          </a:p>
          <a:p>
            <a:pPr marL="914400" lvl="1" indent="-457200" algn="l">
              <a:buClr>
                <a:schemeClr val="tx2"/>
              </a:buClr>
              <a:buFont typeface="Courier New" panose="02070309020205020404" pitchFamily="49" charset="0"/>
              <a:buChar char="o"/>
            </a:pPr>
            <a:r>
              <a:rPr lang="en-US" sz="3200" b="0" i="0" kern="0" dirty="0" smtClean="0">
                <a:solidFill>
                  <a:schemeClr val="tx1"/>
                </a:solidFill>
              </a:rPr>
              <a:t>The ACB does not become an expensive diffuser.</a:t>
            </a:r>
          </a:p>
          <a:p>
            <a:pPr marL="914400" lvl="1" indent="-457200" algn="l">
              <a:buClr>
                <a:schemeClr val="tx2"/>
              </a:buClr>
              <a:buFont typeface="Courier New" panose="02070309020205020404" pitchFamily="49" charset="0"/>
              <a:buChar char="o"/>
            </a:pPr>
            <a:r>
              <a:rPr lang="en-US" sz="3200" b="0" i="0" kern="0" dirty="0" smtClean="0">
                <a:solidFill>
                  <a:schemeClr val="tx1"/>
                </a:solidFill>
              </a:rPr>
              <a:t>Errors identified are all eliminated.</a:t>
            </a:r>
          </a:p>
          <a:p>
            <a:pPr marL="914400" lvl="1" indent="-457200" algn="l">
              <a:buClr>
                <a:schemeClr val="tx2"/>
              </a:buClr>
              <a:buFont typeface="Courier New" panose="02070309020205020404" pitchFamily="49" charset="0"/>
              <a:buChar char="o"/>
            </a:pPr>
            <a:r>
              <a:rPr lang="en-US" sz="3200" b="0" i="0" kern="0" dirty="0" smtClean="0">
                <a:solidFill>
                  <a:schemeClr val="tx1"/>
                </a:solidFill>
              </a:rPr>
              <a:t>Temptation by some to make ACBs the solution for all applications is resisted.</a:t>
            </a:r>
          </a:p>
          <a:p>
            <a:pPr marL="457200" indent="-457200" algn="l">
              <a:buClr>
                <a:srgbClr val="FF0000"/>
              </a:buClr>
              <a:buFont typeface="Arial" panose="020B0604020202020204" pitchFamily="34" charset="0"/>
              <a:buChar char="•"/>
            </a:pPr>
            <a:r>
              <a:rPr lang="en-US" sz="3200" b="0" i="0" kern="0" dirty="0" smtClean="0">
                <a:solidFill>
                  <a:schemeClr val="tx1"/>
                </a:solidFill>
              </a:rPr>
              <a:t>Time still needed to assess the FTU impact on ACB future.</a:t>
            </a:r>
            <a:br>
              <a:rPr lang="en-US" sz="3200" b="0" i="0" kern="0" dirty="0" smtClean="0">
                <a:solidFill>
                  <a:schemeClr val="tx1"/>
                </a:solidFill>
              </a:rPr>
            </a:br>
            <a:endParaRPr lang="en-US" sz="3200" b="0" i="0" kern="0" dirty="0">
              <a:solidFill>
                <a:schemeClr val="tx1"/>
              </a:solidFill>
            </a:endParaRPr>
          </a:p>
        </p:txBody>
      </p:sp>
    </p:spTree>
    <p:extLst>
      <p:ext uri="{BB962C8B-B14F-4D97-AF65-F5344CB8AC3E}">
        <p14:creationId xmlns:p14="http://schemas.microsoft.com/office/powerpoint/2010/main" val="16350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WordArt 6"/>
          <p:cNvSpPr>
            <a:spLocks noChangeArrowheads="1" noChangeShapeType="1" noTextEdit="1"/>
          </p:cNvSpPr>
          <p:nvPr/>
        </p:nvSpPr>
        <p:spPr bwMode="auto">
          <a:xfrm>
            <a:off x="276225" y="0"/>
            <a:ext cx="8413750" cy="6361113"/>
          </a:xfrm>
          <a:prstGeom prst="rect">
            <a:avLst/>
          </a:prstGeom>
        </p:spPr>
        <p:txBody>
          <a:bodyPr wrap="none" fromWordArt="1">
            <a:prstTxWarp prst="textSlantUp">
              <a:avLst>
                <a:gd name="adj" fmla="val 32056"/>
              </a:avLst>
            </a:prstTxWarp>
          </a:bodyPr>
          <a:lstStyle/>
          <a:p>
            <a:pPr algn="ctr"/>
            <a:r>
              <a:rPr lang="en-US" sz="3600" kern="10" dirty="0">
                <a:ln w="15875">
                  <a:noFill/>
                  <a:round/>
                  <a:headEnd/>
                  <a:tailEnd/>
                </a:ln>
                <a:solidFill>
                  <a:srgbClr val="FFC000"/>
                </a:solidFill>
                <a:effectLst>
                  <a:outerShdw dist="53882" dir="2700000" algn="ctr" rotWithShape="0">
                    <a:srgbClr val="9999FF"/>
                  </a:outerShdw>
                </a:effectLst>
                <a:latin typeface="Impact"/>
              </a:rPr>
              <a:t>Questions</a:t>
            </a:r>
          </a:p>
        </p:txBody>
      </p:sp>
    </p:spTree>
    <p:extLst>
      <p:ext uri="{BB962C8B-B14F-4D97-AF65-F5344CB8AC3E}">
        <p14:creationId xmlns:p14="http://schemas.microsoft.com/office/powerpoint/2010/main" val="22452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 y="606425"/>
            <a:ext cx="7772400" cy="1470025"/>
          </a:xfrm>
        </p:spPr>
        <p:txBody>
          <a:bodyPr/>
          <a:lstStyle/>
          <a:p>
            <a:r>
              <a:rPr lang="en-US" sz="4400" dirty="0"/>
              <a:t>History of </a:t>
            </a:r>
            <a:r>
              <a:rPr lang="en-US" sz="4400" dirty="0" smtClean="0"/>
              <a:t>ACBs</a:t>
            </a:r>
            <a:endParaRPr lang="en-US" sz="4400" dirty="0"/>
          </a:p>
        </p:txBody>
      </p:sp>
      <p:sp>
        <p:nvSpPr>
          <p:cNvPr id="3" name="Subtitle 2"/>
          <p:cNvSpPr>
            <a:spLocks noGrp="1"/>
          </p:cNvSpPr>
          <p:nvPr>
            <p:ph type="subTitle" idx="1"/>
          </p:nvPr>
        </p:nvSpPr>
        <p:spPr>
          <a:xfrm>
            <a:off x="457200" y="1508760"/>
            <a:ext cx="8397240" cy="5349240"/>
          </a:xfrm>
        </p:spPr>
        <p:txBody>
          <a:bodyPr>
            <a:normAutofit/>
          </a:bodyPr>
          <a:lstStyle/>
          <a:p>
            <a:pPr marL="457200" lvl="0" indent="-457200" algn="l">
              <a:buFont typeface="Arial" panose="020B0604020202020204" pitchFamily="34" charset="0"/>
              <a:buChar char="•"/>
            </a:pPr>
            <a:r>
              <a:rPr lang="en-US" dirty="0" smtClean="0"/>
              <a:t>Impact of the October 1973 Middle East Oil Embargo on HVAC systems:</a:t>
            </a:r>
          </a:p>
          <a:p>
            <a:pPr marL="914400" lvl="1" indent="-457200" algn="l">
              <a:buFont typeface="Arial" panose="020B0604020202020204" pitchFamily="34" charset="0"/>
              <a:buChar char="•"/>
            </a:pPr>
            <a:r>
              <a:rPr lang="en-US" dirty="0" smtClean="0"/>
              <a:t>Europe, focus was concentrated on chilled ceilings and beams.  Their major changes from the US IB approach was, </a:t>
            </a:r>
          </a:p>
          <a:p>
            <a:pPr marL="1371600" lvl="2" indent="-457200" algn="l">
              <a:buClr>
                <a:srgbClr val="FF0000"/>
              </a:buClr>
              <a:buFont typeface="Arial" panose="020B0604020202020204" pitchFamily="34" charset="0"/>
              <a:buChar char="•"/>
            </a:pPr>
            <a:r>
              <a:rPr lang="en-US" dirty="0" smtClean="0"/>
              <a:t>Ceiling vs window placement</a:t>
            </a:r>
          </a:p>
          <a:p>
            <a:pPr marL="1371600" lvl="2" indent="-457200" algn="l">
              <a:buClr>
                <a:srgbClr val="FF0000"/>
              </a:buClr>
              <a:buFont typeface="Arial" panose="020B0604020202020204" pitchFamily="34" charset="0"/>
              <a:buChar char="•"/>
            </a:pPr>
            <a:r>
              <a:rPr lang="en-US" dirty="0" smtClean="0"/>
              <a:t>Much more efficient nozzles, capable of high induction with 80% lower primary air pressures—reducing fan energy and noise (&lt; NC 30).</a:t>
            </a:r>
          </a:p>
          <a:p>
            <a:pPr marL="914400" lvl="1" indent="-457200" algn="l">
              <a:buFont typeface="Arial" panose="020B0604020202020204" pitchFamily="34" charset="0"/>
              <a:buChar char="•"/>
            </a:pPr>
            <a:r>
              <a:rPr lang="en-US" dirty="0" smtClean="0"/>
              <a:t>USA, focus shifted from constant volume systems to VAV.</a:t>
            </a:r>
            <a:endParaRPr lang="en-US" dirty="0"/>
          </a:p>
          <a:p>
            <a:endParaRPr lang="en-US" dirty="0"/>
          </a:p>
        </p:txBody>
      </p:sp>
      <p:pic>
        <p:nvPicPr>
          <p:cNvPr id="14338" name="Picture 2" descr="http://www.clas.ufl.edu/users/mjacobs/US-MERelations/73gasl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920" y="2606675"/>
            <a:ext cx="4541520" cy="406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5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338"/>
                                        </p:tgtEl>
                                      </p:cBhvr>
                                    </p:animEffect>
                                    <p:set>
                                      <p:cBhvr>
                                        <p:cTn id="7" dur="1" fill="hold">
                                          <p:stCondLst>
                                            <p:cond delay="499"/>
                                          </p:stCondLst>
                                        </p:cTn>
                                        <p:tgtEl>
                                          <p:spTgt spid="14338"/>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643" y="362585"/>
            <a:ext cx="8530542" cy="1470025"/>
          </a:xfrm>
        </p:spPr>
        <p:txBody>
          <a:bodyPr>
            <a:normAutofit/>
          </a:bodyPr>
          <a:lstStyle/>
          <a:p>
            <a:r>
              <a:rPr lang="en-US" sz="4400" dirty="0"/>
              <a:t>Basic </a:t>
            </a:r>
            <a:r>
              <a:rPr lang="en-US" sz="4400" dirty="0" smtClean="0"/>
              <a:t>ACB defined</a:t>
            </a:r>
            <a:endParaRPr lang="en-US" sz="4400" dirty="0"/>
          </a:p>
        </p:txBody>
      </p:sp>
      <p:sp>
        <p:nvSpPr>
          <p:cNvPr id="3" name="Subtitle 2"/>
          <p:cNvSpPr>
            <a:spLocks noGrp="1"/>
          </p:cNvSpPr>
          <p:nvPr>
            <p:ph type="subTitle" idx="1"/>
          </p:nvPr>
        </p:nvSpPr>
        <p:spPr>
          <a:xfrm>
            <a:off x="670560" y="1112520"/>
            <a:ext cx="8260080" cy="5364480"/>
          </a:xfrm>
        </p:spPr>
        <p:txBody>
          <a:bodyPr/>
          <a:lstStyle/>
          <a:p>
            <a:pPr algn="l"/>
            <a:r>
              <a:rPr lang="en-US" dirty="0" smtClean="0"/>
              <a:t>	A </a:t>
            </a:r>
            <a:r>
              <a:rPr lang="en-US" dirty="0"/>
              <a:t>chilled beam is an air distribution device with an integral coil that may be installed within a space in order to provide sensible cooling and heating.</a:t>
            </a:r>
          </a:p>
          <a:p>
            <a:pPr algn="l"/>
            <a:r>
              <a:rPr lang="en-US" dirty="0" smtClean="0"/>
              <a:t>	ACBs are </a:t>
            </a:r>
            <a:r>
              <a:rPr lang="en-US" dirty="0"/>
              <a:t>those that have ductwork supplied to them providing a specific amount of primary air to the pressurized plenum within the device to be discharged through induction nozzles, mix with entrained air, and ventilate the </a:t>
            </a:r>
            <a:r>
              <a:rPr lang="en-US" dirty="0" smtClean="0"/>
              <a:t>room.</a:t>
            </a:r>
            <a:endParaRPr lang="en-US" dirty="0"/>
          </a:p>
          <a:p>
            <a:pPr algn="l"/>
            <a:endParaRPr lang="en-US" dirty="0"/>
          </a:p>
        </p:txBody>
      </p:sp>
    </p:spTree>
    <p:extLst>
      <p:ext uri="{BB962C8B-B14F-4D97-AF65-F5344CB8AC3E}">
        <p14:creationId xmlns:p14="http://schemas.microsoft.com/office/powerpoint/2010/main" val="3039675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2585"/>
            <a:ext cx="9144000" cy="887095"/>
          </a:xfrm>
        </p:spPr>
        <p:txBody>
          <a:bodyPr>
            <a:normAutofit/>
          </a:bodyPr>
          <a:lstStyle/>
          <a:p>
            <a:r>
              <a:rPr lang="en-US" sz="4400" dirty="0"/>
              <a:t>Basic </a:t>
            </a:r>
            <a:r>
              <a:rPr lang="en-US" sz="4400" dirty="0" smtClean="0"/>
              <a:t>ACB defined</a:t>
            </a:r>
            <a:endParaRPr lang="en-US" sz="4400" dirty="0"/>
          </a:p>
        </p:txBody>
      </p:sp>
      <p:sp>
        <p:nvSpPr>
          <p:cNvPr id="3" name="Subtitle 2"/>
          <p:cNvSpPr>
            <a:spLocks noGrp="1"/>
          </p:cNvSpPr>
          <p:nvPr>
            <p:ph type="subTitle" idx="1"/>
          </p:nvPr>
        </p:nvSpPr>
        <p:spPr>
          <a:xfrm>
            <a:off x="243840" y="1402080"/>
            <a:ext cx="4191000" cy="5349240"/>
          </a:xfrm>
        </p:spPr>
        <p:txBody>
          <a:bodyPr>
            <a:normAutofit fontScale="25000" lnSpcReduction="20000"/>
          </a:bodyPr>
          <a:lstStyle/>
          <a:p>
            <a:pPr marL="1143000" lvl="0" indent="-1143000" algn="l">
              <a:buFont typeface="Arial" panose="020B0604020202020204" pitchFamily="34" charset="0"/>
              <a:buChar char="•"/>
            </a:pPr>
            <a:r>
              <a:rPr lang="en-US" sz="12800" dirty="0"/>
              <a:t>Main elements</a:t>
            </a:r>
          </a:p>
          <a:p>
            <a:pPr marL="1600200" lvl="1" indent="-1143000" algn="l">
              <a:buFont typeface="Courier New" panose="02070309020205020404" pitchFamily="49" charset="0"/>
              <a:buChar char="o"/>
            </a:pPr>
            <a:r>
              <a:rPr lang="en-US" sz="12800" dirty="0"/>
              <a:t>Air box</a:t>
            </a:r>
          </a:p>
          <a:p>
            <a:pPr marL="1600200" lvl="1" indent="-1143000" algn="l">
              <a:buFont typeface="Courier New" panose="02070309020205020404" pitchFamily="49" charset="0"/>
              <a:buChar char="o"/>
            </a:pPr>
            <a:r>
              <a:rPr lang="en-US" sz="12800" dirty="0"/>
              <a:t>Induction nozzles</a:t>
            </a:r>
          </a:p>
          <a:p>
            <a:pPr marL="1600200" lvl="1" indent="-1143000" algn="l">
              <a:buFont typeface="Courier New" panose="02070309020205020404" pitchFamily="49" charset="0"/>
              <a:buChar char="o"/>
            </a:pPr>
            <a:r>
              <a:rPr lang="en-US" sz="12800" dirty="0" smtClean="0"/>
              <a:t>Sen. Coil</a:t>
            </a:r>
          </a:p>
          <a:p>
            <a:pPr marL="1600200" lvl="1" indent="-1143000" algn="l">
              <a:buFont typeface="Courier New" panose="02070309020205020404" pitchFamily="49" charset="0"/>
              <a:buChar char="o"/>
            </a:pPr>
            <a:r>
              <a:rPr lang="en-US" sz="12800" dirty="0" smtClean="0"/>
              <a:t>Room </a:t>
            </a:r>
            <a:r>
              <a:rPr lang="en-US" sz="12800" dirty="0"/>
              <a:t>air grill</a:t>
            </a:r>
          </a:p>
          <a:p>
            <a:pPr marL="1600200" lvl="1" indent="-1143000" algn="l">
              <a:buFont typeface="Courier New" panose="02070309020205020404" pitchFamily="49" charset="0"/>
              <a:buChar char="o"/>
            </a:pPr>
            <a:r>
              <a:rPr lang="en-US" sz="12800" dirty="0" smtClean="0"/>
              <a:t>M.A.  Disc louver</a:t>
            </a:r>
            <a:endParaRPr lang="en-US" sz="12800" dirty="0"/>
          </a:p>
          <a:p>
            <a:pPr marL="1600200" lvl="1" indent="-1143000" algn="l">
              <a:buFont typeface="Courier New" panose="02070309020205020404" pitchFamily="49" charset="0"/>
              <a:buChar char="o"/>
            </a:pPr>
            <a:r>
              <a:rPr lang="en-US" sz="12800" dirty="0"/>
              <a:t>Condensate pan</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40" y="1831848"/>
            <a:ext cx="4937760" cy="373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bwMode="auto">
          <a:xfrm>
            <a:off x="3581400" y="2133600"/>
            <a:ext cx="2682240" cy="21336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13" name="Straight Arrow Connector 12"/>
          <p:cNvCxnSpPr/>
          <p:nvPr/>
        </p:nvCxnSpPr>
        <p:spPr bwMode="auto">
          <a:xfrm flipV="1">
            <a:off x="3581400" y="2910840"/>
            <a:ext cx="2286000" cy="10668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15" name="Straight Arrow Connector 14"/>
          <p:cNvCxnSpPr/>
          <p:nvPr/>
        </p:nvCxnSpPr>
        <p:spPr bwMode="auto">
          <a:xfrm>
            <a:off x="2926080" y="4282440"/>
            <a:ext cx="3642360" cy="15240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18" name="Straight Arrow Connector 17"/>
          <p:cNvCxnSpPr/>
          <p:nvPr/>
        </p:nvCxnSpPr>
        <p:spPr bwMode="auto">
          <a:xfrm>
            <a:off x="3733800" y="3550920"/>
            <a:ext cx="2438400" cy="32004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20" name="Straight Arrow Connector 19"/>
          <p:cNvCxnSpPr/>
          <p:nvPr/>
        </p:nvCxnSpPr>
        <p:spPr bwMode="auto">
          <a:xfrm flipV="1">
            <a:off x="3383280" y="4511040"/>
            <a:ext cx="2057400" cy="73152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22" name="Straight Arrow Connector 21"/>
          <p:cNvCxnSpPr/>
          <p:nvPr/>
        </p:nvCxnSpPr>
        <p:spPr bwMode="auto">
          <a:xfrm flipV="1">
            <a:off x="4099560" y="4221480"/>
            <a:ext cx="3154680" cy="178308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41290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2585"/>
            <a:ext cx="9143999" cy="871855"/>
          </a:xfrm>
        </p:spPr>
        <p:txBody>
          <a:bodyPr>
            <a:normAutofit/>
          </a:bodyPr>
          <a:lstStyle/>
          <a:p>
            <a:r>
              <a:rPr lang="en-US" sz="4400" dirty="0"/>
              <a:t>Basic </a:t>
            </a:r>
            <a:r>
              <a:rPr lang="en-US" sz="4400" dirty="0" smtClean="0"/>
              <a:t>ACB defined</a:t>
            </a:r>
            <a:endParaRPr lang="en-US" sz="4400" dirty="0"/>
          </a:p>
        </p:txBody>
      </p:sp>
      <p:sp>
        <p:nvSpPr>
          <p:cNvPr id="3" name="Subtitle 2"/>
          <p:cNvSpPr>
            <a:spLocks noGrp="1"/>
          </p:cNvSpPr>
          <p:nvPr>
            <p:ph type="subTitle" idx="1"/>
          </p:nvPr>
        </p:nvSpPr>
        <p:spPr>
          <a:xfrm>
            <a:off x="5273040" y="3154680"/>
            <a:ext cx="3870960" cy="2971800"/>
          </a:xfrm>
        </p:spPr>
        <p:txBody>
          <a:bodyPr>
            <a:normAutofit/>
          </a:bodyPr>
          <a:lstStyle/>
          <a:p>
            <a:pPr marL="457200" lvl="0" indent="-457200" algn="l">
              <a:buFont typeface="Arial" panose="020B0604020202020204" pitchFamily="34" charset="0"/>
              <a:buChar char="•"/>
            </a:pPr>
            <a:r>
              <a:rPr lang="en-US" dirty="0"/>
              <a:t>Control</a:t>
            </a:r>
          </a:p>
          <a:p>
            <a:pPr marL="914400" lvl="1" indent="-457200" algn="l">
              <a:buFont typeface="Courier New" panose="02070309020205020404" pitchFamily="49" charset="0"/>
              <a:buChar char="o"/>
            </a:pPr>
            <a:r>
              <a:rPr lang="en-US" sz="3200" dirty="0"/>
              <a:t>Air flow</a:t>
            </a:r>
          </a:p>
          <a:p>
            <a:pPr marL="914400" lvl="1" indent="-457200" algn="l">
              <a:buFont typeface="Courier New" panose="02070309020205020404" pitchFamily="49" charset="0"/>
              <a:buChar char="o"/>
            </a:pPr>
            <a:r>
              <a:rPr lang="en-US" sz="3200" dirty="0"/>
              <a:t>Water flow</a:t>
            </a:r>
          </a:p>
          <a:p>
            <a:pPr marL="914400" lvl="1" indent="-457200" algn="l">
              <a:buFont typeface="Courier New" panose="02070309020205020404" pitchFamily="49" charset="0"/>
              <a:buChar char="o"/>
            </a:pPr>
            <a:r>
              <a:rPr lang="en-US" sz="3200" dirty="0"/>
              <a:t>Condensation</a:t>
            </a:r>
          </a:p>
          <a:p>
            <a:pPr marL="457200" indent="-457200" algn="l">
              <a:buFont typeface="Arial" panose="020B0604020202020204" pitchFamily="34" charset="0"/>
              <a:buChar char="•"/>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5283544"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55920" y="1127760"/>
            <a:ext cx="3459480" cy="2062103"/>
          </a:xfrm>
          <a:prstGeom prst="rect">
            <a:avLst/>
          </a:prstGeom>
          <a:noFill/>
        </p:spPr>
        <p:txBody>
          <a:bodyPr wrap="square" rtlCol="0">
            <a:spAutoFit/>
          </a:bodyPr>
          <a:lstStyle/>
          <a:p>
            <a:pPr algn="ctr"/>
            <a:r>
              <a:rPr lang="en-US" sz="3200" dirty="0" smtClean="0">
                <a:latin typeface="+mj-lt"/>
              </a:rPr>
              <a:t>Manuf. Lit. has rich design information including:</a:t>
            </a:r>
            <a:endParaRPr lang="en-US" sz="3200" dirty="0">
              <a:latin typeface="+mj-lt"/>
            </a:endParaRPr>
          </a:p>
        </p:txBody>
      </p:sp>
    </p:spTree>
    <p:extLst>
      <p:ext uri="{BB962C8B-B14F-4D97-AF65-F5344CB8AC3E}">
        <p14:creationId xmlns:p14="http://schemas.microsoft.com/office/powerpoint/2010/main" val="20985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99"/>
        </a:dk2>
        <a:lt2>
          <a:srgbClr val="FFFFFF"/>
        </a:lt2>
        <a:accent1>
          <a:srgbClr val="00FFFF"/>
        </a:accent1>
        <a:accent2>
          <a:srgbClr val="FFFFFF"/>
        </a:accent2>
        <a:accent3>
          <a:srgbClr val="FFFFFF"/>
        </a:accent3>
        <a:accent4>
          <a:srgbClr val="000000"/>
        </a:accent4>
        <a:accent5>
          <a:srgbClr val="AAFFFF"/>
        </a:accent5>
        <a:accent6>
          <a:srgbClr val="E7E7E7"/>
        </a:accent6>
        <a:hlink>
          <a:srgbClr val="0066FF"/>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HRAE DLS2">
  <a:themeElements>
    <a:clrScheme name="ASHRAE DLS2 8">
      <a:dk1>
        <a:srgbClr val="000000"/>
      </a:dk1>
      <a:lt1>
        <a:srgbClr val="FFFFFF"/>
      </a:lt1>
      <a:dk2>
        <a:srgbClr val="000099"/>
      </a:dk2>
      <a:lt2>
        <a:srgbClr val="FFFFFF"/>
      </a:lt2>
      <a:accent1>
        <a:srgbClr val="00FFFF"/>
      </a:accent1>
      <a:accent2>
        <a:srgbClr val="FFFFFF"/>
      </a:accent2>
      <a:accent3>
        <a:srgbClr val="FFFFFF"/>
      </a:accent3>
      <a:accent4>
        <a:srgbClr val="000000"/>
      </a:accent4>
      <a:accent5>
        <a:srgbClr val="AAFFFF"/>
      </a:accent5>
      <a:accent6>
        <a:srgbClr val="E7E7E7"/>
      </a:accent6>
      <a:hlink>
        <a:srgbClr val="0066FF"/>
      </a:hlink>
      <a:folHlink>
        <a:srgbClr val="A0A0A0"/>
      </a:folHlink>
    </a:clrScheme>
    <a:fontScheme name="ASHRAE DLS2">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ASHRAE DLS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HRAE DLS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HRAE DLS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HRAE DLS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HRAE DL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HRAE DL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HRAE DL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SHRAE DLS2 8">
        <a:dk1>
          <a:srgbClr val="000000"/>
        </a:dk1>
        <a:lt1>
          <a:srgbClr val="FFFFFF"/>
        </a:lt1>
        <a:dk2>
          <a:srgbClr val="000099"/>
        </a:dk2>
        <a:lt2>
          <a:srgbClr val="FFFFFF"/>
        </a:lt2>
        <a:accent1>
          <a:srgbClr val="00FFFF"/>
        </a:accent1>
        <a:accent2>
          <a:srgbClr val="FFFFFF"/>
        </a:accent2>
        <a:accent3>
          <a:srgbClr val="FFFFFF"/>
        </a:accent3>
        <a:accent4>
          <a:srgbClr val="000000"/>
        </a:accent4>
        <a:accent5>
          <a:srgbClr val="AAFFFF"/>
        </a:accent5>
        <a:accent6>
          <a:srgbClr val="E7E7E7"/>
        </a:accent6>
        <a:hlink>
          <a:srgbClr val="0066FF"/>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C:\WINDOWS\Application Data\Microsoft\Templates\ASHRAE DLS2.pot</Template>
  <TotalTime>21813</TotalTime>
  <Pages>4</Pages>
  <Words>1519</Words>
  <Application>Microsoft Office PowerPoint</Application>
  <PresentationFormat>On-screen Show (4:3)</PresentationFormat>
  <Paragraphs>281</Paragraphs>
  <Slides>58</Slides>
  <Notes>8</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Custom Design</vt:lpstr>
      <vt:lpstr>ASHRAE DLS2</vt:lpstr>
      <vt:lpstr>Active Chilled Beams (ACB): Rising Contender or Passing Fad </vt:lpstr>
      <vt:lpstr>  Introduction   History of Chilled Beams   Basic ACB defined   ACB enhancements available   Primary air to the ACB   Emergence of ACB technology in the USA   Primary errors observed in US applications.   Conclusion </vt:lpstr>
      <vt:lpstr>Introduction</vt:lpstr>
      <vt:lpstr>History of ACBs</vt:lpstr>
      <vt:lpstr>History of ACBs</vt:lpstr>
      <vt:lpstr>History of ACBs</vt:lpstr>
      <vt:lpstr>Basic ACB defined</vt:lpstr>
      <vt:lpstr>Basic ACB defined</vt:lpstr>
      <vt:lpstr>Basic ACB defined</vt:lpstr>
      <vt:lpstr>ACB enhancements available:</vt:lpstr>
      <vt:lpstr>PowerPoint Presentation</vt:lpstr>
      <vt:lpstr>PowerPoint Presentation</vt:lpstr>
      <vt:lpstr>PowerPoint Presentation</vt:lpstr>
      <vt:lpstr>PowerPoint Presentation</vt:lpstr>
      <vt:lpstr>PowerPoint Presentation</vt:lpstr>
      <vt:lpstr>ACB enhancements available:</vt:lpstr>
      <vt:lpstr>ACB enhancements available:</vt:lpstr>
      <vt:lpstr>Primary air to the ACB</vt:lpstr>
      <vt:lpstr>Unit to condition Primary ACB ventilation air </vt:lpstr>
      <vt:lpstr>PowerPoint Presentation</vt:lpstr>
      <vt:lpstr>PowerPoint Presentation</vt:lpstr>
      <vt:lpstr>Alternate Unit to condition  Primary ACB ventilation air </vt:lpstr>
      <vt:lpstr>Primary air to the ACB</vt:lpstr>
      <vt:lpstr>Primary air to the ACB</vt:lpstr>
      <vt:lpstr>Primary air to the ACB</vt:lpstr>
      <vt:lpstr>Primary air to the ACB</vt:lpstr>
      <vt:lpstr>Primary air to the ACB</vt:lpstr>
      <vt:lpstr>Primary air to the ACB</vt:lpstr>
      <vt:lpstr>Primary air to the ACB</vt:lpstr>
      <vt:lpstr>Primary air to the ACB</vt:lpstr>
      <vt:lpstr>Emergence of ACB technology in the USA </vt:lpstr>
      <vt:lpstr>Emergence of ACB technology in the USA </vt:lpstr>
      <vt:lpstr>Emergence of ACB technology in the USA, Cons </vt:lpstr>
      <vt:lpstr>Emergence of ACB technology in the USA, Cons </vt:lpstr>
      <vt:lpstr>Emergence of ACB technology in the USA, Cons </vt:lpstr>
      <vt:lpstr>Emergence of ACB technology in the USA, Cons </vt:lpstr>
      <vt:lpstr>Emergence of ACB technology in the USA, Cons </vt:lpstr>
      <vt:lpstr>Emergence of ACB technology in the USA, Cons </vt:lpstr>
      <vt:lpstr>Primary errors observed in US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Designing DOAS</dc:title>
  <dc:creator>S. A. Mumma, Ph.D., P.E.</dc:creator>
  <cp:lastModifiedBy>SAMARC</cp:lastModifiedBy>
  <cp:revision>522</cp:revision>
  <cp:lastPrinted>2014-03-29T15:21:18Z</cp:lastPrinted>
  <dcterms:created xsi:type="dcterms:W3CDTF">2000-01-18T16:18:06Z</dcterms:created>
  <dcterms:modified xsi:type="dcterms:W3CDTF">2014-11-09T02:33:32Z</dcterms:modified>
</cp:coreProperties>
</file>